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handoutMasterIdLst>
    <p:handoutMasterId r:id="rId18"/>
  </p:handoutMasterIdLst>
  <p:sldIdLst>
    <p:sldId id="273" r:id="rId5"/>
    <p:sldId id="270" r:id="rId6"/>
    <p:sldId id="267" r:id="rId7"/>
    <p:sldId id="268" r:id="rId8"/>
    <p:sldId id="269" r:id="rId9"/>
    <p:sldId id="278" r:id="rId10"/>
    <p:sldId id="279" r:id="rId11"/>
    <p:sldId id="282" r:id="rId12"/>
    <p:sldId id="283" r:id="rId13"/>
    <p:sldId id="284" r:id="rId14"/>
    <p:sldId id="285" r:id="rId15"/>
    <p:sldId id="286"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158" userDrawn="1">
          <p15:clr>
            <a:srgbClr val="A4A3A4"/>
          </p15:clr>
        </p15:guide>
        <p15:guide id="3" pos="370" userDrawn="1">
          <p15:clr>
            <a:srgbClr val="A4A3A4"/>
          </p15:clr>
        </p15:guide>
        <p15:guide id="4" orient="horz" pos="686" userDrawn="1">
          <p15:clr>
            <a:srgbClr val="A4A3A4"/>
          </p15:clr>
        </p15:guide>
        <p15:guide id="5" orient="horz" pos="116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lly Waye" initials="KW" lastIdx="10" clrIdx="0">
    <p:extLst>
      <p:ext uri="{19B8F6BF-5375-455C-9EA6-DF929625EA0E}">
        <p15:presenceInfo xmlns:p15="http://schemas.microsoft.com/office/powerpoint/2012/main" userId="S::kewaye@acu.edu.au::899b91c9-b410-481a-950a-d2995dc6c7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3DB"/>
    <a:srgbClr val="000000"/>
    <a:srgbClr val="3D3935"/>
    <a:srgbClr val="F2120C"/>
    <a:srgbClr val="3C1053"/>
    <a:srgbClr val="8C85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03" autoAdjust="0"/>
    <p:restoredTop sz="72141" autoAdjust="0"/>
  </p:normalViewPr>
  <p:slideViewPr>
    <p:cSldViewPr snapToGrid="0">
      <p:cViewPr varScale="1">
        <p:scale>
          <a:sx n="56" d="100"/>
          <a:sy n="56" d="100"/>
        </p:scale>
        <p:origin x="1698" y="48"/>
      </p:cViewPr>
      <p:guideLst>
        <p:guide orient="horz" pos="2160"/>
        <p:guide pos="4158"/>
        <p:guide pos="370"/>
        <p:guide orient="horz" pos="686"/>
        <p:guide orient="horz" pos="1162"/>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08" d="100"/>
          <a:sy n="108" d="100"/>
        </p:scale>
        <p:origin x="4832"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Battaglia" userId="417dce18-7fc7-4294-87f7-5f573662bbba" providerId="ADAL" clId="{F41D80AD-AC79-4F07-9D9E-A1FD314BAAEE}"/>
    <pc:docChg chg="modSld">
      <pc:chgData name="Maria Battaglia" userId="417dce18-7fc7-4294-87f7-5f573662bbba" providerId="ADAL" clId="{F41D80AD-AC79-4F07-9D9E-A1FD314BAAEE}" dt="2026-11-02T05:33:09.976" v="9" actId="20577"/>
      <pc:docMkLst>
        <pc:docMk/>
      </pc:docMkLst>
      <pc:sldChg chg="modSp mod">
        <pc:chgData name="Maria Battaglia" userId="417dce18-7fc7-4294-87f7-5f573662bbba" providerId="ADAL" clId="{F41D80AD-AC79-4F07-9D9E-A1FD314BAAEE}" dt="2026-11-02T05:33:09.976" v="9" actId="20577"/>
        <pc:sldMkLst>
          <pc:docMk/>
          <pc:sldMk cId="1321636705" sldId="273"/>
        </pc:sldMkLst>
        <pc:spChg chg="mod">
          <ac:chgData name="Maria Battaglia" userId="417dce18-7fc7-4294-87f7-5f573662bbba" providerId="ADAL" clId="{F41D80AD-AC79-4F07-9D9E-A1FD314BAAEE}" dt="2026-11-02T05:33:09.976" v="9" actId="20577"/>
          <ac:spMkLst>
            <pc:docMk/>
            <pc:sldMk cId="1321636705" sldId="273"/>
            <ac:spMk id="7" creationId="{22AB55A6-70F1-F248-9191-A2B70DA280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0B766-7D97-E741-9AC5-FFE5904FC3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23742B-5B20-404A-AC7A-7397524847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A9F600-C933-9843-9801-A9115DE8AA8C}" type="datetimeFigureOut">
              <a:rPr lang="en-US" smtClean="0"/>
              <a:t>11/2/2026</a:t>
            </a:fld>
            <a:endParaRPr lang="en-US"/>
          </a:p>
        </p:txBody>
      </p:sp>
      <p:sp>
        <p:nvSpPr>
          <p:cNvPr id="4" name="Footer Placeholder 3">
            <a:extLst>
              <a:ext uri="{FF2B5EF4-FFF2-40B4-BE49-F238E27FC236}">
                <a16:creationId xmlns:a16="http://schemas.microsoft.com/office/drawing/2014/main" id="{A39F3430-ED82-F340-B9D0-7C23B713AD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5D79708-93C9-8040-B911-8C79CB46A0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7B3EE-920C-8F4A-9836-352666012F92}" type="slidenum">
              <a:rPr lang="en-US" smtClean="0"/>
              <a:t>‹#›</a:t>
            </a:fld>
            <a:endParaRPr lang="en-US"/>
          </a:p>
        </p:txBody>
      </p:sp>
    </p:spTree>
    <p:extLst>
      <p:ext uri="{BB962C8B-B14F-4D97-AF65-F5344CB8AC3E}">
        <p14:creationId xmlns:p14="http://schemas.microsoft.com/office/powerpoint/2010/main" val="37992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61F1E-69EE-4332-9597-A36BDAAB5D20}" type="datetimeFigureOut">
              <a:rPr lang="en-AU" smtClean="0"/>
              <a:t>2/11/2026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E47F4-1BD2-49DB-85B4-3911D1C04A0E}" type="slidenum">
              <a:rPr lang="en-AU" smtClean="0"/>
              <a:t>‹#›</a:t>
            </a:fld>
            <a:endParaRPr lang="en-AU"/>
          </a:p>
        </p:txBody>
      </p:sp>
    </p:spTree>
    <p:extLst>
      <p:ext uri="{BB962C8B-B14F-4D97-AF65-F5344CB8AC3E}">
        <p14:creationId xmlns:p14="http://schemas.microsoft.com/office/powerpoint/2010/main" val="2841826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rl.au.m.mimecastprotect.com/s/DjAwCq71W9f7kl4LcXhKjtESWkc?domain=youtube.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2</a:t>
            </a:fld>
            <a:endParaRPr lang="en-AU"/>
          </a:p>
        </p:txBody>
      </p:sp>
    </p:spTree>
    <p:extLst>
      <p:ext uri="{BB962C8B-B14F-4D97-AF65-F5344CB8AC3E}">
        <p14:creationId xmlns:p14="http://schemas.microsoft.com/office/powerpoint/2010/main" val="135814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Today’s session deals with relationships, consent, safety and experiences of harm. You are invited to participate in ways that are professionally useful and personally safe. You may pass on any activity, step out without explanation, or speak with our nominated support person. Please do not share personal stories about students, colleagues or yourself in a way that identifies anyone. This is a professional learning space, not a disclosure or counselling space. If a concern about a child or young person arises, our usual safeguarding and reporting procedures apply.</a:t>
            </a:r>
            <a:endParaRPr lang="en-AU" dirty="0"/>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3</a:t>
            </a:fld>
            <a:endParaRPr lang="en-AU"/>
          </a:p>
        </p:txBody>
      </p:sp>
    </p:spTree>
    <p:extLst>
      <p:ext uri="{BB962C8B-B14F-4D97-AF65-F5344CB8AC3E}">
        <p14:creationId xmlns:p14="http://schemas.microsoft.com/office/powerpoint/2010/main" val="3315510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Facilitator can request if other group agreements would like to be added.</a:t>
            </a: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4</a:t>
            </a:fld>
            <a:endParaRPr lang="en-AU"/>
          </a:p>
        </p:txBody>
      </p:sp>
    </p:spTree>
    <p:extLst>
      <p:ext uri="{BB962C8B-B14F-4D97-AF65-F5344CB8AC3E}">
        <p14:creationId xmlns:p14="http://schemas.microsoft.com/office/powerpoint/2010/main" val="2208855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sz="1200" b="1" i="0" kern="1200" dirty="0">
                <a:solidFill>
                  <a:schemeClr val="tx1"/>
                </a:solidFill>
                <a:effectLst/>
                <a:highlight>
                  <a:srgbClr val="FFFF00"/>
                </a:highlight>
                <a:latin typeface="+mn-lt"/>
                <a:ea typeface="+mn-ea"/>
                <a:cs typeface="+mn-cs"/>
              </a:rPr>
              <a:t>***SCHOOLS ARE ENCOURAGED TO POPULATE THIS SLIDE FOR THEIR CONTEXT***</a:t>
            </a:r>
          </a:p>
          <a:p>
            <a:pPr fontAlgn="t"/>
            <a:r>
              <a:rPr lang="en-AU" sz="1200" b="0" i="0" kern="1200" dirty="0">
                <a:solidFill>
                  <a:schemeClr val="tx1"/>
                </a:solidFill>
                <a:effectLst/>
                <a:latin typeface="+mn-lt"/>
                <a:ea typeface="+mn-ea"/>
                <a:cs typeface="+mn-cs"/>
              </a:rPr>
              <a:t>As part of these Consent and Respectful Relationships Education resources, some content may reference experiences of gender-based violence, abuse, coercion, discrimination, or other sensitive topics.</a:t>
            </a:r>
          </a:p>
          <a:p>
            <a:pPr fontAlgn="t"/>
            <a:r>
              <a:rPr lang="en-AU" sz="1200" b="0" i="0" kern="1200" dirty="0">
                <a:solidFill>
                  <a:schemeClr val="tx1"/>
                </a:solidFill>
                <a:effectLst/>
                <a:latin typeface="+mn-lt"/>
                <a:ea typeface="+mn-ea"/>
                <a:cs typeface="+mn-cs"/>
              </a:rPr>
              <a:t>We recognise that people bring a range of lived experiences to this space. We encourage you to engage in a way that supports your wellbeing, including stepping away if needed.</a:t>
            </a:r>
          </a:p>
          <a:p>
            <a:pPr fontAlgn="t"/>
            <a:r>
              <a:rPr lang="en-AU" sz="1200" b="0" i="0" kern="1200" dirty="0">
                <a:solidFill>
                  <a:schemeClr val="tx1"/>
                </a:solidFill>
                <a:effectLst/>
                <a:latin typeface="+mn-lt"/>
                <a:ea typeface="+mn-ea"/>
                <a:cs typeface="+mn-cs"/>
              </a:rPr>
              <a:t>Thank you for helping create a respectful and supportive environment for all participants.</a:t>
            </a: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5</a:t>
            </a:fld>
            <a:endParaRPr lang="en-AU"/>
          </a:p>
        </p:txBody>
      </p:sp>
    </p:spTree>
    <p:extLst>
      <p:ext uri="{BB962C8B-B14F-4D97-AF65-F5344CB8AC3E}">
        <p14:creationId xmlns:p14="http://schemas.microsoft.com/office/powerpoint/2010/main" val="1543365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Welcome to the second session in our series. </a:t>
            </a:r>
            <a:endParaRPr lang="en-AU" dirty="0"/>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6</a:t>
            </a:fld>
            <a:endParaRPr lang="en-AU"/>
          </a:p>
        </p:txBody>
      </p:sp>
    </p:spTree>
    <p:extLst>
      <p:ext uri="{BB962C8B-B14F-4D97-AF65-F5344CB8AC3E}">
        <p14:creationId xmlns:p14="http://schemas.microsoft.com/office/powerpoint/2010/main" val="3434455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our first session, we considered why this work matters. Today we move underneath policies and programs to a deeper question: what does it mean to be human? We will explore the Catholic conviction that we become human together, through relationships marked by attention, care and responsibility.</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7</a:t>
            </a:fld>
            <a:endParaRPr lang="en-AU"/>
          </a:p>
        </p:txBody>
      </p:sp>
    </p:spTree>
    <p:extLst>
      <p:ext uri="{BB962C8B-B14F-4D97-AF65-F5344CB8AC3E}">
        <p14:creationId xmlns:p14="http://schemas.microsoft.com/office/powerpoint/2010/main" val="1051955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a:t>
            </a:r>
          </a:p>
          <a:p>
            <a:r>
              <a:rPr lang="en-AU" sz="1200" u="sng" kern="1200" dirty="0">
                <a:solidFill>
                  <a:schemeClr val="tx1"/>
                </a:solidFill>
                <a:effectLst/>
                <a:latin typeface="+mn-lt"/>
                <a:ea typeface="+mn-ea"/>
                <a:cs typeface="+mn-cs"/>
                <a:hlinkClick r:id="rId3"/>
              </a:rPr>
              <a:t>https://www.youtube.com/watch?v=KspvX1N_jOM</a:t>
            </a:r>
            <a:r>
              <a:rPr lang="en-AU" sz="1200" kern="1200" dirty="0">
                <a:solidFill>
                  <a:schemeClr val="tx1"/>
                </a:solidFill>
                <a:effectLst/>
                <a:latin typeface="+mn-lt"/>
                <a:ea typeface="+mn-ea"/>
                <a:cs typeface="+mn-cs"/>
              </a:rPr>
              <a:t> </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8</a:t>
            </a:fld>
            <a:endParaRPr lang="en-AU"/>
          </a:p>
        </p:txBody>
      </p:sp>
    </p:spTree>
    <p:extLst>
      <p:ext uri="{BB962C8B-B14F-4D97-AF65-F5344CB8AC3E}">
        <p14:creationId xmlns:p14="http://schemas.microsoft.com/office/powerpoint/2010/main" val="2866167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t>
            </a:r>
            <a:r>
              <a:rPr lang="en-US" sz="1200" kern="1200" dirty="0">
                <a:solidFill>
                  <a:schemeClr val="tx1"/>
                </a:solidFill>
                <a:effectLst/>
                <a:latin typeface="+mn-lt"/>
                <a:ea typeface="+mn-ea"/>
                <a:cs typeface="+mn-cs"/>
              </a:rPr>
              <a:t>respond to these questions on the worksheet provided. Work with a fictional or </a:t>
            </a:r>
            <a:r>
              <a:rPr lang="en-US" sz="1200" kern="1200" dirty="0" err="1">
                <a:solidFill>
                  <a:schemeClr val="tx1"/>
                </a:solidFill>
                <a:effectLst/>
                <a:latin typeface="+mn-lt"/>
                <a:ea typeface="+mn-ea"/>
                <a:cs typeface="+mn-cs"/>
              </a:rPr>
              <a:t>generalised</a:t>
            </a:r>
            <a:r>
              <a:rPr lang="en-US" sz="1200" kern="1200" dirty="0">
                <a:solidFill>
                  <a:schemeClr val="tx1"/>
                </a:solidFill>
                <a:effectLst/>
                <a:latin typeface="+mn-lt"/>
                <a:ea typeface="+mn-ea"/>
                <a:cs typeface="+mn-cs"/>
              </a:rPr>
              <a:t> student. Do not identify a real student or disclose personal information.</a:t>
            </a:r>
            <a:r>
              <a:rPr lang="en-A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You may leave any section blank.</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9</a:t>
            </a:fld>
            <a:endParaRPr lang="en-AU"/>
          </a:p>
        </p:txBody>
      </p:sp>
    </p:spTree>
    <p:extLst>
      <p:ext uri="{BB962C8B-B14F-4D97-AF65-F5344CB8AC3E}">
        <p14:creationId xmlns:p14="http://schemas.microsoft.com/office/powerpoint/2010/main" val="1551427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 a blank piece of paper write “Student” in the </a:t>
            </a:r>
            <a:r>
              <a:rPr lang="en-US" sz="1200" kern="1200" dirty="0" err="1">
                <a:solidFill>
                  <a:schemeClr val="tx1"/>
                </a:solidFill>
                <a:effectLst/>
                <a:latin typeface="+mn-lt"/>
                <a:ea typeface="+mn-ea"/>
                <a:cs typeface="+mn-cs"/>
              </a:rPr>
              <a:t>centre</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may like to add notes under each environment on your worksheet to help you note your ideas.</a:t>
            </a:r>
            <a:endParaRPr lang="en-AU" sz="1200" kern="1200" dirty="0">
              <a:solidFill>
                <a:schemeClr val="tx1"/>
              </a:solidFill>
              <a:effectLst/>
              <a:latin typeface="+mn-lt"/>
              <a:ea typeface="+mn-ea"/>
              <a:cs typeface="+mn-cs"/>
            </a:endParaRPr>
          </a:p>
          <a:p>
            <a:r>
              <a:rPr lang="en-AU" dirty="0"/>
              <a:t>We will then come together to read the whole map, noticing and discussing the following: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Where is connection strongest?</a:t>
            </a:r>
            <a:endParaRPr lang="en-AU"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Where may a student experience pressure, exclusion or disconnection?</a:t>
            </a:r>
            <a:endParaRPr lang="en-AU"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Where does school have the clearest opportunity to strengthen safety or belonging?</a:t>
            </a:r>
            <a:endParaRPr lang="en-AU"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One small relational practice staff could use more consistently is…</a:t>
            </a:r>
            <a:endParaRPr lang="en-AU" b="0" dirty="0"/>
          </a:p>
        </p:txBody>
      </p:sp>
      <p:sp>
        <p:nvSpPr>
          <p:cNvPr id="4" name="Slide Number Placeholder 3"/>
          <p:cNvSpPr>
            <a:spLocks noGrp="1"/>
          </p:cNvSpPr>
          <p:nvPr>
            <p:ph type="sldNum" sz="quarter" idx="5"/>
          </p:nvPr>
        </p:nvSpPr>
        <p:spPr/>
        <p:txBody>
          <a:bodyPr/>
          <a:lstStyle/>
          <a:p>
            <a:fld id="{395E47F4-1BD2-49DB-85B4-3911D1C04A0E}" type="slidenum">
              <a:rPr lang="en-AU" smtClean="0"/>
              <a:t>10</a:t>
            </a:fld>
            <a:endParaRPr lang="en-AU"/>
          </a:p>
        </p:txBody>
      </p:sp>
    </p:spTree>
    <p:extLst>
      <p:ext uri="{BB962C8B-B14F-4D97-AF65-F5344CB8AC3E}">
        <p14:creationId xmlns:p14="http://schemas.microsoft.com/office/powerpoint/2010/main" val="2358328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answer these questions on the accompanying worksheet.</a:t>
            </a:r>
            <a:endParaRPr lang="en-AU" dirty="0"/>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11</a:t>
            </a:fld>
            <a:endParaRPr lang="en-AU"/>
          </a:p>
        </p:txBody>
      </p:sp>
    </p:spTree>
    <p:extLst>
      <p:ext uri="{BB962C8B-B14F-4D97-AF65-F5344CB8AC3E}">
        <p14:creationId xmlns:p14="http://schemas.microsoft.com/office/powerpoint/2010/main" val="4106288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engaging thoughtfully. This work is not about having every answer or achieving perfection. It is about taking the next faithful, professionally responsible step together. Please complete your commitment card. The themes gathered today will be used only for the stated school improvement purpose, and we will communicate the next review point.</a:t>
            </a:r>
            <a:endParaRPr lang="en-AU" dirty="0"/>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12</a:t>
            </a:fld>
            <a:endParaRPr lang="en-AU"/>
          </a:p>
        </p:txBody>
      </p:sp>
    </p:spTree>
    <p:extLst>
      <p:ext uri="{BB962C8B-B14F-4D97-AF65-F5344CB8AC3E}">
        <p14:creationId xmlns:p14="http://schemas.microsoft.com/office/powerpoint/2010/main" val="3089880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ext only tit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6BAADEB-A815-6947-897F-E903507ACA9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Tree>
    <p:extLst>
      <p:ext uri="{BB962C8B-B14F-4D97-AF65-F5344CB8AC3E}">
        <p14:creationId xmlns:p14="http://schemas.microsoft.com/office/powerpoint/2010/main" val="23367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ext only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45FDF5-CCA1-E143-AB99-3921F04AF5C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Tree>
    <p:extLst>
      <p:ext uri="{BB962C8B-B14F-4D97-AF65-F5344CB8AC3E}">
        <p14:creationId xmlns:p14="http://schemas.microsoft.com/office/powerpoint/2010/main" val="37006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ingle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69"/>
            <a:ext cx="6107310" cy="636843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Tree>
    <p:extLst>
      <p:ext uri="{BB962C8B-B14F-4D97-AF65-F5344CB8AC3E}">
        <p14:creationId xmlns:p14="http://schemas.microsoft.com/office/powerpoint/2010/main" val="186054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plit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70"/>
            <a:ext cx="6107310" cy="3137338"/>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
        <p:nvSpPr>
          <p:cNvPr id="11" name="Picture Placeholder 85">
            <a:extLst>
              <a:ext uri="{FF2B5EF4-FFF2-40B4-BE49-F238E27FC236}">
                <a16:creationId xmlns:a16="http://schemas.microsoft.com/office/drawing/2014/main" id="{DEAA0C5E-5503-5848-90B4-4C9097747BE0}"/>
              </a:ext>
            </a:extLst>
          </p:cNvPr>
          <p:cNvSpPr>
            <a:spLocks noGrp="1"/>
          </p:cNvSpPr>
          <p:nvPr>
            <p:ph type="pic" sz="quarter" idx="13" hasCustomPrompt="1"/>
          </p:nvPr>
        </p:nvSpPr>
        <p:spPr>
          <a:xfrm>
            <a:off x="-11310" y="3626908"/>
            <a:ext cx="6107310" cy="323109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Tree>
    <p:extLst>
      <p:ext uri="{BB962C8B-B14F-4D97-AF65-F5344CB8AC3E}">
        <p14:creationId xmlns:p14="http://schemas.microsoft.com/office/powerpoint/2010/main" val="1614723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co-branded">
    <p:spTree>
      <p:nvGrpSpPr>
        <p:cNvPr id="1" name=""/>
        <p:cNvGrpSpPr/>
        <p:nvPr/>
      </p:nvGrpSpPr>
      <p:grpSpPr>
        <a:xfrm>
          <a:off x="0" y="0"/>
          <a:ext cx="0" cy="0"/>
          <a:chOff x="0" y="0"/>
          <a:chExt cx="0" cy="0"/>
        </a:xfrm>
      </p:grpSpPr>
      <p:sp>
        <p:nvSpPr>
          <p:cNvPr id="44" name="Rectangle 43"/>
          <p:cNvSpPr/>
          <p:nvPr userDrawn="1"/>
        </p:nvSpPr>
        <p:spPr>
          <a:xfrm>
            <a:off x="0" y="-9526"/>
            <a:ext cx="12192000" cy="68675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5" name="Picture 84"/>
          <p:cNvPicPr>
            <a:picLocks noChangeAspect="1"/>
          </p:cNvPicPr>
          <p:nvPr userDrawn="1"/>
        </p:nvPicPr>
        <p:blipFill>
          <a:blip r:embed="rId2"/>
          <a:stretch>
            <a:fillRect/>
          </a:stretch>
        </p:blipFill>
        <p:spPr>
          <a:xfrm>
            <a:off x="-1" y="-7542"/>
            <a:ext cx="12188457" cy="6865542"/>
          </a:xfrm>
          <a:prstGeom prst="rect">
            <a:avLst/>
          </a:prstGeom>
        </p:spPr>
      </p:pic>
      <p:sp>
        <p:nvSpPr>
          <p:cNvPr id="7" name="Subtitle 2"/>
          <p:cNvSpPr>
            <a:spLocks noGrp="1"/>
          </p:cNvSpPr>
          <p:nvPr>
            <p:ph type="subTitle" idx="1" hasCustomPrompt="1"/>
          </p:nvPr>
        </p:nvSpPr>
        <p:spPr>
          <a:xfrm>
            <a:off x="1029685" y="3679296"/>
            <a:ext cx="5156200" cy="447675"/>
          </a:xfrm>
        </p:spPr>
        <p:txBody>
          <a:bodyPr anchor="b">
            <a:noAutofit/>
          </a:bodyPr>
          <a:lstStyle>
            <a:lvl1pPr marL="0" indent="0" algn="l">
              <a:buNone/>
              <a:defRPr sz="1400">
                <a:solidFill>
                  <a:srgbClr val="3D393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 name="Text Placeholder 7"/>
          <p:cNvSpPr>
            <a:spLocks noGrp="1"/>
          </p:cNvSpPr>
          <p:nvPr>
            <p:ph type="body" sz="quarter" idx="10" hasCustomPrompt="1"/>
          </p:nvPr>
        </p:nvSpPr>
        <p:spPr>
          <a:xfrm>
            <a:off x="1020866" y="5342995"/>
            <a:ext cx="5027084" cy="294882"/>
          </a:xfrm>
        </p:spPr>
        <p:txBody>
          <a:bodyPr>
            <a:normAutofit/>
          </a:bodyPr>
          <a:lstStyle>
            <a:lvl1pPr marL="0" indent="0">
              <a:buNone/>
              <a:defRPr sz="1200" b="1" baseline="0">
                <a:solidFill>
                  <a:srgbClr val="3D3935"/>
                </a:solidFill>
                <a:latin typeface="Arial" panose="020B0604020202020204" pitchFamily="34" charset="0"/>
                <a:cs typeface="Arial" panose="020B0604020202020204" pitchFamily="34" charset="0"/>
              </a:defRPr>
            </a:lvl1pPr>
          </a:lstStyle>
          <a:p>
            <a:pPr lvl="0"/>
            <a:r>
              <a:rPr lang="en-AU" dirty="0"/>
              <a:t>Presenter Name</a:t>
            </a:r>
          </a:p>
        </p:txBody>
      </p:sp>
      <p:sp>
        <p:nvSpPr>
          <p:cNvPr id="9" name="Text Placeholder 7"/>
          <p:cNvSpPr>
            <a:spLocks noGrp="1"/>
          </p:cNvSpPr>
          <p:nvPr>
            <p:ph type="body" sz="quarter" idx="11" hasCustomPrompt="1"/>
          </p:nvPr>
        </p:nvSpPr>
        <p:spPr>
          <a:xfrm>
            <a:off x="1020866" y="5637878"/>
            <a:ext cx="5027084" cy="328773"/>
          </a:xfrm>
        </p:spPr>
        <p:txBody>
          <a:bodyPr>
            <a:normAutofit/>
          </a:bodyPr>
          <a:lstStyle>
            <a:lvl1pPr marL="0" indent="0">
              <a:buNone/>
              <a:defRPr sz="1200" baseline="0">
                <a:solidFill>
                  <a:srgbClr val="3D3935"/>
                </a:solidFill>
                <a:latin typeface="Arial" panose="020B0604020202020204" pitchFamily="34" charset="0"/>
                <a:cs typeface="Arial" panose="020B0604020202020204" pitchFamily="34" charset="0"/>
              </a:defRPr>
            </a:lvl1pPr>
          </a:lstStyle>
          <a:p>
            <a:pPr lvl="0"/>
            <a:r>
              <a:rPr lang="en-AU" dirty="0"/>
              <a:t>Date</a:t>
            </a:r>
          </a:p>
        </p:txBody>
      </p:sp>
      <p:sp>
        <p:nvSpPr>
          <p:cNvPr id="45" name="Picture Placeholder 85"/>
          <p:cNvSpPr>
            <a:spLocks noGrp="1"/>
          </p:cNvSpPr>
          <p:nvPr>
            <p:ph type="pic" sz="quarter" idx="13" hasCustomPrompt="1"/>
          </p:nvPr>
        </p:nvSpPr>
        <p:spPr>
          <a:xfrm>
            <a:off x="9304682" y="2654567"/>
            <a:ext cx="2187262" cy="537969"/>
          </a:xfrm>
        </p:spPr>
        <p:txBody>
          <a:bodyPr>
            <a:normAutofit/>
          </a:bodyPr>
          <a:lstStyle>
            <a:lvl1pPr marL="0" indent="0">
              <a:buNone/>
              <a:defRPr sz="900">
                <a:solidFill>
                  <a:srgbClr val="3D3935"/>
                </a:solidFill>
                <a:latin typeface="Arial" panose="020B0604020202020204" pitchFamily="34" charset="0"/>
                <a:cs typeface="Arial" panose="020B0604020202020204" pitchFamily="34" charset="0"/>
              </a:defRPr>
            </a:lvl1pPr>
          </a:lstStyle>
          <a:p>
            <a:r>
              <a:rPr lang="en-AU" dirty="0"/>
              <a:t>Drag co-branded logo to placeholder or click icon to add</a:t>
            </a:r>
          </a:p>
        </p:txBody>
      </p:sp>
      <p:grpSp>
        <p:nvGrpSpPr>
          <p:cNvPr id="46" name="Group 45"/>
          <p:cNvGrpSpPr/>
          <p:nvPr userDrawn="1"/>
        </p:nvGrpSpPr>
        <p:grpSpPr>
          <a:xfrm>
            <a:off x="0" y="5670016"/>
            <a:ext cx="12192000" cy="6875463"/>
            <a:chOff x="0" y="-9525"/>
            <a:chExt cx="12192000" cy="6875463"/>
          </a:xfrm>
        </p:grpSpPr>
        <p:sp>
          <p:nvSpPr>
            <p:cNvPr id="47" name="AutoShape 3"/>
            <p:cNvSpPr>
              <a:spLocks noChangeAspect="1" noChangeArrowheads="1" noTextEdit="1"/>
            </p:cNvSpPr>
            <p:nvPr userDrawn="1"/>
          </p:nvSpPr>
          <p:spPr bwMode="auto">
            <a:xfrm>
              <a:off x="0" y="-9525"/>
              <a:ext cx="12192000" cy="6875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nvGrpSpPr>
            <p:cNvPr id="50" name="Group 49"/>
            <p:cNvGrpSpPr/>
            <p:nvPr userDrawn="1"/>
          </p:nvGrpSpPr>
          <p:grpSpPr>
            <a:xfrm>
              <a:off x="10421938" y="355600"/>
              <a:ext cx="1409700" cy="498475"/>
              <a:chOff x="10421938" y="355600"/>
              <a:chExt cx="1409700" cy="498475"/>
            </a:xfrm>
          </p:grpSpPr>
          <p:sp>
            <p:nvSpPr>
              <p:cNvPr id="51" name="Freeform 7"/>
              <p:cNvSpPr>
                <a:spLocks/>
              </p:cNvSpPr>
              <p:nvPr userDrawn="1"/>
            </p:nvSpPr>
            <p:spPr bwMode="auto">
              <a:xfrm>
                <a:off x="10421938" y="358775"/>
                <a:ext cx="296863" cy="381000"/>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2" name="Freeform 8"/>
              <p:cNvSpPr>
                <a:spLocks/>
              </p:cNvSpPr>
              <p:nvPr userDrawn="1"/>
            </p:nvSpPr>
            <p:spPr bwMode="auto">
              <a:xfrm>
                <a:off x="10477500" y="406400"/>
                <a:ext cx="185738" cy="244475"/>
              </a:xfrm>
              <a:custGeom>
                <a:avLst/>
                <a:gdLst>
                  <a:gd name="T0" fmla="*/ 0 w 117"/>
                  <a:gd name="T1" fmla="*/ 77 h 154"/>
                  <a:gd name="T2" fmla="*/ 59 w 117"/>
                  <a:gd name="T3" fmla="*/ 0 h 154"/>
                  <a:gd name="T4" fmla="*/ 117 w 117"/>
                  <a:gd name="T5" fmla="*/ 77 h 154"/>
                  <a:gd name="T6" fmla="*/ 59 w 117"/>
                  <a:gd name="T7" fmla="*/ 154 h 154"/>
                  <a:gd name="T8" fmla="*/ 0 w 117"/>
                  <a:gd name="T9" fmla="*/ 77 h 154"/>
                  <a:gd name="T10" fmla="*/ 0 w 117"/>
                  <a:gd name="T11" fmla="*/ 77 h 154"/>
                </a:gdLst>
                <a:ahLst/>
                <a:cxnLst>
                  <a:cxn ang="0">
                    <a:pos x="T0" y="T1"/>
                  </a:cxn>
                  <a:cxn ang="0">
                    <a:pos x="T2" y="T3"/>
                  </a:cxn>
                  <a:cxn ang="0">
                    <a:pos x="T4" y="T5"/>
                  </a:cxn>
                  <a:cxn ang="0">
                    <a:pos x="T6" y="T7"/>
                  </a:cxn>
                  <a:cxn ang="0">
                    <a:pos x="T8" y="T9"/>
                  </a:cxn>
                  <a:cxn ang="0">
                    <a:pos x="T10" y="T11"/>
                  </a:cxn>
                </a:cxnLst>
                <a:rect l="0" t="0" r="r" b="b"/>
                <a:pathLst>
                  <a:path w="117" h="154">
                    <a:moveTo>
                      <a:pt x="0" y="77"/>
                    </a:moveTo>
                    <a:lnTo>
                      <a:pt x="59" y="0"/>
                    </a:lnTo>
                    <a:lnTo>
                      <a:pt x="117" y="77"/>
                    </a:lnTo>
                    <a:lnTo>
                      <a:pt x="59" y="154"/>
                    </a:lnTo>
                    <a:lnTo>
                      <a:pt x="0" y="77"/>
                    </a:lnTo>
                    <a:lnTo>
                      <a:pt x="0" y="77"/>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3" name="Freeform 9"/>
              <p:cNvSpPr>
                <a:spLocks/>
              </p:cNvSpPr>
              <p:nvPr userDrawn="1"/>
            </p:nvSpPr>
            <p:spPr bwMode="auto">
              <a:xfrm>
                <a:off x="10502900" y="457200"/>
                <a:ext cx="134938" cy="16033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4" name="Freeform 10"/>
              <p:cNvSpPr>
                <a:spLocks noEditPoints="1"/>
              </p:cNvSpPr>
              <p:nvPr userDrawn="1"/>
            </p:nvSpPr>
            <p:spPr bwMode="auto">
              <a:xfrm>
                <a:off x="10421938" y="800100"/>
                <a:ext cx="55563" cy="53975"/>
              </a:xfrm>
              <a:custGeom>
                <a:avLst/>
                <a:gdLst>
                  <a:gd name="T0" fmla="*/ 22 w 35"/>
                  <a:gd name="T1" fmla="*/ 0 h 34"/>
                  <a:gd name="T2" fmla="*/ 16 w 35"/>
                  <a:gd name="T3" fmla="*/ 0 h 34"/>
                  <a:gd name="T4" fmla="*/ 0 w 35"/>
                  <a:gd name="T5" fmla="*/ 34 h 34"/>
                  <a:gd name="T6" fmla="*/ 6 w 35"/>
                  <a:gd name="T7" fmla="*/ 34 h 34"/>
                  <a:gd name="T8" fmla="*/ 8 w 35"/>
                  <a:gd name="T9" fmla="*/ 26 h 34"/>
                  <a:gd name="T10" fmla="*/ 27 w 35"/>
                  <a:gd name="T11" fmla="*/ 26 h 34"/>
                  <a:gd name="T12" fmla="*/ 30 w 35"/>
                  <a:gd name="T13" fmla="*/ 34 h 34"/>
                  <a:gd name="T14" fmla="*/ 35 w 35"/>
                  <a:gd name="T15" fmla="*/ 34 h 34"/>
                  <a:gd name="T16" fmla="*/ 22 w 35"/>
                  <a:gd name="T17" fmla="*/ 0 h 34"/>
                  <a:gd name="T18" fmla="*/ 22 w 35"/>
                  <a:gd name="T19" fmla="*/ 0 h 34"/>
                  <a:gd name="T20" fmla="*/ 22 w 35"/>
                  <a:gd name="T21" fmla="*/ 0 h 34"/>
                  <a:gd name="T22" fmla="*/ 24 w 35"/>
                  <a:gd name="T23" fmla="*/ 21 h 34"/>
                  <a:gd name="T24" fmla="*/ 11 w 35"/>
                  <a:gd name="T25" fmla="*/ 21 h 34"/>
                  <a:gd name="T26" fmla="*/ 19 w 35"/>
                  <a:gd name="T27" fmla="*/ 5 h 34"/>
                  <a:gd name="T28" fmla="*/ 24 w 35"/>
                  <a:gd name="T29" fmla="*/ 21 h 34"/>
                  <a:gd name="T30" fmla="*/ 24 w 35"/>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4">
                    <a:moveTo>
                      <a:pt x="22" y="0"/>
                    </a:moveTo>
                    <a:lnTo>
                      <a:pt x="16" y="0"/>
                    </a:lnTo>
                    <a:lnTo>
                      <a:pt x="0" y="34"/>
                    </a:lnTo>
                    <a:lnTo>
                      <a:pt x="6" y="34"/>
                    </a:lnTo>
                    <a:lnTo>
                      <a:pt x="8" y="26"/>
                    </a:lnTo>
                    <a:lnTo>
                      <a:pt x="27" y="26"/>
                    </a:lnTo>
                    <a:lnTo>
                      <a:pt x="30" y="34"/>
                    </a:lnTo>
                    <a:lnTo>
                      <a:pt x="35"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5" name="Freeform 11"/>
              <p:cNvSpPr>
                <a:spLocks/>
              </p:cNvSpPr>
              <p:nvPr userDrawn="1"/>
            </p:nvSpPr>
            <p:spPr bwMode="auto">
              <a:xfrm>
                <a:off x="10482263" y="800100"/>
                <a:ext cx="41275" cy="53975"/>
              </a:xfrm>
              <a:custGeom>
                <a:avLst/>
                <a:gdLst>
                  <a:gd name="T0" fmla="*/ 8 w 10"/>
                  <a:gd name="T1" fmla="*/ 8 h 13"/>
                  <a:gd name="T2" fmla="*/ 5 w 10"/>
                  <a:gd name="T3" fmla="*/ 11 h 13"/>
                  <a:gd name="T4" fmla="*/ 2 w 10"/>
                  <a:gd name="T5" fmla="*/ 8 h 13"/>
                  <a:gd name="T6" fmla="*/ 2 w 10"/>
                  <a:gd name="T7" fmla="*/ 0 h 13"/>
                  <a:gd name="T8" fmla="*/ 0 w 10"/>
                  <a:gd name="T9" fmla="*/ 0 h 13"/>
                  <a:gd name="T10" fmla="*/ 0 w 10"/>
                  <a:gd name="T11" fmla="*/ 8 h 13"/>
                  <a:gd name="T12" fmla="*/ 5 w 10"/>
                  <a:gd name="T13" fmla="*/ 13 h 13"/>
                  <a:gd name="T14" fmla="*/ 10 w 10"/>
                  <a:gd name="T15" fmla="*/ 8 h 13"/>
                  <a:gd name="T16" fmla="*/ 10 w 10"/>
                  <a:gd name="T17" fmla="*/ 0 h 13"/>
                  <a:gd name="T18" fmla="*/ 8 w 10"/>
                  <a:gd name="T19" fmla="*/ 0 h 13"/>
                  <a:gd name="T20" fmla="*/ 8 w 10"/>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8" y="8"/>
                    </a:moveTo>
                    <a:cubicBezTo>
                      <a:pt x="8"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0" y="11"/>
                      <a:pt x="10" y="8"/>
                    </a:cubicBezTo>
                    <a:cubicBezTo>
                      <a:pt x="10" y="0"/>
                      <a:pt x="10" y="0"/>
                      <a:pt x="10" y="0"/>
                    </a:cubicBezTo>
                    <a:cubicBezTo>
                      <a:pt x="8" y="0"/>
                      <a:pt x="8" y="0"/>
                      <a:pt x="8" y="0"/>
                    </a:cubicBezTo>
                    <a:cubicBezTo>
                      <a:pt x="8" y="8"/>
                      <a:pt x="8" y="8"/>
                      <a:pt x="8" y="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6" name="Freeform 12"/>
              <p:cNvSpPr>
                <a:spLocks/>
              </p:cNvSpPr>
              <p:nvPr userDrawn="1"/>
            </p:nvSpPr>
            <p:spPr bwMode="auto">
              <a:xfrm>
                <a:off x="10536238" y="800100"/>
                <a:ext cx="42863" cy="53975"/>
              </a:xfrm>
              <a:custGeom>
                <a:avLst/>
                <a:gdLst>
                  <a:gd name="T0" fmla="*/ 5 w 10"/>
                  <a:gd name="T1" fmla="*/ 5 h 13"/>
                  <a:gd name="T2" fmla="*/ 2 w 10"/>
                  <a:gd name="T3" fmla="*/ 3 h 13"/>
                  <a:gd name="T4" fmla="*/ 5 w 10"/>
                  <a:gd name="T5" fmla="*/ 2 h 13"/>
                  <a:gd name="T6" fmla="*/ 8 w 10"/>
                  <a:gd name="T7" fmla="*/ 3 h 13"/>
                  <a:gd name="T8" fmla="*/ 8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1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3" y="5"/>
                      <a:pt x="2" y="5"/>
                      <a:pt x="2" y="3"/>
                    </a:cubicBezTo>
                    <a:cubicBezTo>
                      <a:pt x="2" y="2"/>
                      <a:pt x="4" y="2"/>
                      <a:pt x="5" y="2"/>
                    </a:cubicBezTo>
                    <a:cubicBezTo>
                      <a:pt x="6" y="2"/>
                      <a:pt x="8" y="2"/>
                      <a:pt x="8" y="3"/>
                    </a:cubicBezTo>
                    <a:cubicBezTo>
                      <a:pt x="8" y="3"/>
                      <a:pt x="8" y="3"/>
                      <a:pt x="8" y="3"/>
                    </a:cubicBezTo>
                    <a:cubicBezTo>
                      <a:pt x="10" y="2"/>
                      <a:pt x="10" y="2"/>
                      <a:pt x="10" y="2"/>
                    </a:cubicBezTo>
                    <a:cubicBezTo>
                      <a:pt x="10" y="2"/>
                      <a:pt x="10" y="2"/>
                      <a:pt x="10" y="2"/>
                    </a:cubicBezTo>
                    <a:cubicBezTo>
                      <a:pt x="9" y="1"/>
                      <a:pt x="7" y="0"/>
                      <a:pt x="5" y="0"/>
                    </a:cubicBezTo>
                    <a:cubicBezTo>
                      <a:pt x="4" y="0"/>
                      <a:pt x="2" y="0"/>
                      <a:pt x="1" y="1"/>
                    </a:cubicBezTo>
                    <a:cubicBezTo>
                      <a:pt x="0" y="2"/>
                      <a:pt x="0" y="3"/>
                      <a:pt x="0" y="3"/>
                    </a:cubicBezTo>
                    <a:cubicBezTo>
                      <a:pt x="0" y="6"/>
                      <a:pt x="3" y="7"/>
                      <a:pt x="5" y="7"/>
                    </a:cubicBezTo>
                    <a:cubicBezTo>
                      <a:pt x="7" y="7"/>
                      <a:pt x="8" y="8"/>
                      <a:pt x="8" y="9"/>
                    </a:cubicBezTo>
                    <a:cubicBezTo>
                      <a:pt x="8" y="11"/>
                      <a:pt x="6" y="11"/>
                      <a:pt x="5" y="11"/>
                    </a:cubicBezTo>
                    <a:cubicBezTo>
                      <a:pt x="4" y="11"/>
                      <a:pt x="2" y="11"/>
                      <a:pt x="1"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7" name="Freeform 13"/>
              <p:cNvSpPr>
                <a:spLocks/>
              </p:cNvSpPr>
              <p:nvPr userDrawn="1"/>
            </p:nvSpPr>
            <p:spPr bwMode="auto">
              <a:xfrm>
                <a:off x="10583863" y="800100"/>
                <a:ext cx="41275" cy="53975"/>
              </a:xfrm>
              <a:custGeom>
                <a:avLst/>
                <a:gdLst>
                  <a:gd name="T0" fmla="*/ 0 w 26"/>
                  <a:gd name="T1" fmla="*/ 5 h 34"/>
                  <a:gd name="T2" fmla="*/ 10 w 26"/>
                  <a:gd name="T3" fmla="*/ 5 h 34"/>
                  <a:gd name="T4" fmla="*/ 10 w 26"/>
                  <a:gd name="T5" fmla="*/ 34 h 34"/>
                  <a:gd name="T6" fmla="*/ 16 w 26"/>
                  <a:gd name="T7" fmla="*/ 34 h 34"/>
                  <a:gd name="T8" fmla="*/ 16 w 26"/>
                  <a:gd name="T9" fmla="*/ 5 h 34"/>
                  <a:gd name="T10" fmla="*/ 26 w 26"/>
                  <a:gd name="T11" fmla="*/ 5 h 34"/>
                  <a:gd name="T12" fmla="*/ 26 w 26"/>
                  <a:gd name="T13" fmla="*/ 0 h 34"/>
                  <a:gd name="T14" fmla="*/ 0 w 26"/>
                  <a:gd name="T15" fmla="*/ 0 h 34"/>
                  <a:gd name="T16" fmla="*/ 0 w 26"/>
                  <a:gd name="T17" fmla="*/ 5 h 34"/>
                  <a:gd name="T18" fmla="*/ 0 w 26"/>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4">
                    <a:moveTo>
                      <a:pt x="0" y="5"/>
                    </a:moveTo>
                    <a:lnTo>
                      <a:pt x="10" y="5"/>
                    </a:lnTo>
                    <a:lnTo>
                      <a:pt x="10" y="34"/>
                    </a:lnTo>
                    <a:lnTo>
                      <a:pt x="16" y="34"/>
                    </a:lnTo>
                    <a:lnTo>
                      <a:pt x="16" y="5"/>
                    </a:lnTo>
                    <a:lnTo>
                      <a:pt x="26" y="5"/>
                    </a:lnTo>
                    <a:lnTo>
                      <a:pt x="26" y="0"/>
                    </a:lnTo>
                    <a:lnTo>
                      <a:pt x="0" y="0"/>
                    </a:lnTo>
                    <a:lnTo>
                      <a:pt x="0" y="5"/>
                    </a:lnTo>
                    <a:lnTo>
                      <a:pt x="0" y="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8" name="Freeform 14"/>
              <p:cNvSpPr>
                <a:spLocks noEditPoints="1"/>
              </p:cNvSpPr>
              <p:nvPr userDrawn="1"/>
            </p:nvSpPr>
            <p:spPr bwMode="auto">
              <a:xfrm>
                <a:off x="10634663"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5 w 11"/>
                  <a:gd name="T13" fmla="*/ 8 h 13"/>
                  <a:gd name="T14" fmla="*/ 9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5" y="8"/>
                      <a:pt x="5" y="8"/>
                      <a:pt x="5" y="8"/>
                    </a:cubicBezTo>
                    <a:cubicBezTo>
                      <a:pt x="9" y="13"/>
                      <a:pt x="9" y="13"/>
                      <a:pt x="9"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8" y="2"/>
                      <a:pt x="8" y="3"/>
                      <a:pt x="8" y="4"/>
                    </a:cubicBezTo>
                    <a:cubicBezTo>
                      <a:pt x="8" y="5"/>
                      <a:pt x="8"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9" name="Freeform 15"/>
              <p:cNvSpPr>
                <a:spLocks noEditPoints="1"/>
              </p:cNvSpPr>
              <p:nvPr userDrawn="1"/>
            </p:nvSpPr>
            <p:spPr bwMode="auto">
              <a:xfrm>
                <a:off x="10685463" y="800100"/>
                <a:ext cx="53975" cy="53975"/>
              </a:xfrm>
              <a:custGeom>
                <a:avLst/>
                <a:gdLst>
                  <a:gd name="T0" fmla="*/ 21 w 34"/>
                  <a:gd name="T1" fmla="*/ 0 h 34"/>
                  <a:gd name="T2" fmla="*/ 16 w 34"/>
                  <a:gd name="T3" fmla="*/ 0 h 34"/>
                  <a:gd name="T4" fmla="*/ 0 w 34"/>
                  <a:gd name="T5" fmla="*/ 34 h 34"/>
                  <a:gd name="T6" fmla="*/ 5 w 34"/>
                  <a:gd name="T7" fmla="*/ 34 h 34"/>
                  <a:gd name="T8" fmla="*/ 8 w 34"/>
                  <a:gd name="T9" fmla="*/ 26 h 34"/>
                  <a:gd name="T10" fmla="*/ 26 w 34"/>
                  <a:gd name="T11" fmla="*/ 26 h 34"/>
                  <a:gd name="T12" fmla="*/ 29 w 34"/>
                  <a:gd name="T13" fmla="*/ 34 h 34"/>
                  <a:gd name="T14" fmla="*/ 34 w 34"/>
                  <a:gd name="T15" fmla="*/ 34 h 34"/>
                  <a:gd name="T16" fmla="*/ 21 w 34"/>
                  <a:gd name="T17" fmla="*/ 0 h 34"/>
                  <a:gd name="T18" fmla="*/ 21 w 34"/>
                  <a:gd name="T19" fmla="*/ 0 h 34"/>
                  <a:gd name="T20" fmla="*/ 21 w 34"/>
                  <a:gd name="T21" fmla="*/ 0 h 34"/>
                  <a:gd name="T22" fmla="*/ 24 w 34"/>
                  <a:gd name="T23" fmla="*/ 21 h 34"/>
                  <a:gd name="T24" fmla="*/ 10 w 34"/>
                  <a:gd name="T25" fmla="*/ 21 h 34"/>
                  <a:gd name="T26" fmla="*/ 18 w 34"/>
                  <a:gd name="T27" fmla="*/ 5 h 34"/>
                  <a:gd name="T28" fmla="*/ 24 w 34"/>
                  <a:gd name="T29" fmla="*/ 21 h 34"/>
                  <a:gd name="T30" fmla="*/ 24 w 34"/>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34">
                    <a:moveTo>
                      <a:pt x="21" y="0"/>
                    </a:moveTo>
                    <a:lnTo>
                      <a:pt x="16" y="0"/>
                    </a:lnTo>
                    <a:lnTo>
                      <a:pt x="0" y="34"/>
                    </a:lnTo>
                    <a:lnTo>
                      <a:pt x="5" y="34"/>
                    </a:lnTo>
                    <a:lnTo>
                      <a:pt x="8" y="26"/>
                    </a:lnTo>
                    <a:lnTo>
                      <a:pt x="26" y="26"/>
                    </a:lnTo>
                    <a:lnTo>
                      <a:pt x="29" y="34"/>
                    </a:lnTo>
                    <a:lnTo>
                      <a:pt x="34" y="34"/>
                    </a:lnTo>
                    <a:lnTo>
                      <a:pt x="21" y="0"/>
                    </a:lnTo>
                    <a:lnTo>
                      <a:pt x="21" y="0"/>
                    </a:lnTo>
                    <a:lnTo>
                      <a:pt x="21" y="0"/>
                    </a:lnTo>
                    <a:close/>
                    <a:moveTo>
                      <a:pt x="24" y="21"/>
                    </a:moveTo>
                    <a:lnTo>
                      <a:pt x="10" y="21"/>
                    </a:lnTo>
                    <a:lnTo>
                      <a:pt x="18" y="5"/>
                    </a:lnTo>
                    <a:lnTo>
                      <a:pt x="24" y="21"/>
                    </a:lnTo>
                    <a:lnTo>
                      <a:pt x="24"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0" name="Freeform 16"/>
              <p:cNvSpPr>
                <a:spLocks/>
              </p:cNvSpPr>
              <p:nvPr userDrawn="1"/>
            </p:nvSpPr>
            <p:spPr bwMode="auto">
              <a:xfrm>
                <a:off x="107489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1" name="Freeform 17"/>
              <p:cNvSpPr>
                <a:spLocks/>
              </p:cNvSpPr>
              <p:nvPr userDrawn="1"/>
            </p:nvSpPr>
            <p:spPr bwMode="auto">
              <a:xfrm>
                <a:off x="107902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2" name="Freeform 18"/>
              <p:cNvSpPr>
                <a:spLocks noEditPoints="1"/>
              </p:cNvSpPr>
              <p:nvPr userDrawn="1"/>
            </p:nvSpPr>
            <p:spPr bwMode="auto">
              <a:xfrm>
                <a:off x="10807700" y="800100"/>
                <a:ext cx="58738" cy="53975"/>
              </a:xfrm>
              <a:custGeom>
                <a:avLst/>
                <a:gdLst>
                  <a:gd name="T0" fmla="*/ 21 w 37"/>
                  <a:gd name="T1" fmla="*/ 0 h 34"/>
                  <a:gd name="T2" fmla="*/ 16 w 37"/>
                  <a:gd name="T3" fmla="*/ 0 h 34"/>
                  <a:gd name="T4" fmla="*/ 0 w 37"/>
                  <a:gd name="T5" fmla="*/ 34 h 34"/>
                  <a:gd name="T6" fmla="*/ 8 w 37"/>
                  <a:gd name="T7" fmla="*/ 34 h 34"/>
                  <a:gd name="T8" fmla="*/ 11 w 37"/>
                  <a:gd name="T9" fmla="*/ 26 h 34"/>
                  <a:gd name="T10" fmla="*/ 27 w 37"/>
                  <a:gd name="T11" fmla="*/ 26 h 34"/>
                  <a:gd name="T12" fmla="*/ 29 w 37"/>
                  <a:gd name="T13" fmla="*/ 34 h 34"/>
                  <a:gd name="T14" fmla="*/ 37 w 37"/>
                  <a:gd name="T15" fmla="*/ 34 h 34"/>
                  <a:gd name="T16" fmla="*/ 21 w 37"/>
                  <a:gd name="T17" fmla="*/ 0 h 34"/>
                  <a:gd name="T18" fmla="*/ 21 w 37"/>
                  <a:gd name="T19" fmla="*/ 0 h 34"/>
                  <a:gd name="T20" fmla="*/ 21 w 37"/>
                  <a:gd name="T21" fmla="*/ 0 h 34"/>
                  <a:gd name="T22" fmla="*/ 27 w 37"/>
                  <a:gd name="T23" fmla="*/ 21 h 34"/>
                  <a:gd name="T24" fmla="*/ 13 w 37"/>
                  <a:gd name="T25" fmla="*/ 21 h 34"/>
                  <a:gd name="T26" fmla="*/ 19 w 37"/>
                  <a:gd name="T27" fmla="*/ 5 h 34"/>
                  <a:gd name="T28" fmla="*/ 27 w 37"/>
                  <a:gd name="T29" fmla="*/ 21 h 34"/>
                  <a:gd name="T30" fmla="*/ 27 w 37"/>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4">
                    <a:moveTo>
                      <a:pt x="21" y="0"/>
                    </a:moveTo>
                    <a:lnTo>
                      <a:pt x="16" y="0"/>
                    </a:lnTo>
                    <a:lnTo>
                      <a:pt x="0" y="34"/>
                    </a:lnTo>
                    <a:lnTo>
                      <a:pt x="8" y="34"/>
                    </a:lnTo>
                    <a:lnTo>
                      <a:pt x="11" y="26"/>
                    </a:lnTo>
                    <a:lnTo>
                      <a:pt x="27" y="26"/>
                    </a:lnTo>
                    <a:lnTo>
                      <a:pt x="29" y="34"/>
                    </a:lnTo>
                    <a:lnTo>
                      <a:pt x="37" y="34"/>
                    </a:lnTo>
                    <a:lnTo>
                      <a:pt x="21" y="0"/>
                    </a:lnTo>
                    <a:lnTo>
                      <a:pt x="21" y="0"/>
                    </a:lnTo>
                    <a:lnTo>
                      <a:pt x="21" y="0"/>
                    </a:lnTo>
                    <a:close/>
                    <a:moveTo>
                      <a:pt x="27" y="21"/>
                    </a:moveTo>
                    <a:lnTo>
                      <a:pt x="13" y="21"/>
                    </a:lnTo>
                    <a:lnTo>
                      <a:pt x="19" y="5"/>
                    </a:lnTo>
                    <a:lnTo>
                      <a:pt x="27" y="21"/>
                    </a:lnTo>
                    <a:lnTo>
                      <a:pt x="27"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3" name="Freeform 19"/>
              <p:cNvSpPr>
                <a:spLocks/>
              </p:cNvSpPr>
              <p:nvPr userDrawn="1"/>
            </p:nvSpPr>
            <p:spPr bwMode="auto">
              <a:xfrm>
                <a:off x="108759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4" name="Freeform 20"/>
              <p:cNvSpPr>
                <a:spLocks/>
              </p:cNvSpPr>
              <p:nvPr userDrawn="1"/>
            </p:nvSpPr>
            <p:spPr bwMode="auto">
              <a:xfrm>
                <a:off x="10955338" y="800100"/>
                <a:ext cx="50800" cy="53975"/>
              </a:xfrm>
              <a:custGeom>
                <a:avLst/>
                <a:gdLst>
                  <a:gd name="T0" fmla="*/ 10 w 12"/>
                  <a:gd name="T1" fmla="*/ 10 h 13"/>
                  <a:gd name="T2" fmla="*/ 7 w 12"/>
                  <a:gd name="T3" fmla="*/ 11 h 13"/>
                  <a:gd name="T4" fmla="*/ 2 w 12"/>
                  <a:gd name="T5" fmla="*/ 6 h 13"/>
                  <a:gd name="T6" fmla="*/ 7 w 12"/>
                  <a:gd name="T7" fmla="*/ 2 h 13"/>
                  <a:gd name="T8" fmla="*/ 10 w 12"/>
                  <a:gd name="T9" fmla="*/ 3 h 13"/>
                  <a:gd name="T10" fmla="*/ 10 w 12"/>
                  <a:gd name="T11" fmla="*/ 3 h 13"/>
                  <a:gd name="T12" fmla="*/ 11 w 12"/>
                  <a:gd name="T13" fmla="*/ 2 h 13"/>
                  <a:gd name="T14" fmla="*/ 11 w 12"/>
                  <a:gd name="T15" fmla="*/ 2 h 13"/>
                  <a:gd name="T16" fmla="*/ 7 w 12"/>
                  <a:gd name="T17" fmla="*/ 0 h 13"/>
                  <a:gd name="T18" fmla="*/ 2 w 12"/>
                  <a:gd name="T19" fmla="*/ 2 h 13"/>
                  <a:gd name="T20" fmla="*/ 0 w 12"/>
                  <a:gd name="T21" fmla="*/ 6 h 13"/>
                  <a:gd name="T22" fmla="*/ 7 w 12"/>
                  <a:gd name="T23" fmla="*/ 13 h 13"/>
                  <a:gd name="T24" fmla="*/ 11 w 12"/>
                  <a:gd name="T25" fmla="*/ 11 h 13"/>
                  <a:gd name="T26" fmla="*/ 12 w 12"/>
                  <a:gd name="T27" fmla="*/ 11 h 13"/>
                  <a:gd name="T28" fmla="*/ 10 w 12"/>
                  <a:gd name="T29" fmla="*/ 9 h 13"/>
                  <a:gd name="T30" fmla="*/ 10 w 12"/>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3">
                    <a:moveTo>
                      <a:pt x="10" y="10"/>
                    </a:moveTo>
                    <a:cubicBezTo>
                      <a:pt x="9" y="10"/>
                      <a:pt x="8" y="11"/>
                      <a:pt x="7" y="11"/>
                    </a:cubicBezTo>
                    <a:cubicBezTo>
                      <a:pt x="3" y="11"/>
                      <a:pt x="2" y="9"/>
                      <a:pt x="2" y="6"/>
                    </a:cubicBezTo>
                    <a:cubicBezTo>
                      <a:pt x="2" y="4"/>
                      <a:pt x="4" y="2"/>
                      <a:pt x="7" y="2"/>
                    </a:cubicBezTo>
                    <a:cubicBezTo>
                      <a:pt x="8" y="2"/>
                      <a:pt x="9" y="2"/>
                      <a:pt x="10" y="3"/>
                    </a:cubicBezTo>
                    <a:cubicBezTo>
                      <a:pt x="10" y="3"/>
                      <a:pt x="10" y="3"/>
                      <a:pt x="10" y="3"/>
                    </a:cubicBezTo>
                    <a:cubicBezTo>
                      <a:pt x="11" y="2"/>
                      <a:pt x="11" y="2"/>
                      <a:pt x="11" y="2"/>
                    </a:cubicBezTo>
                    <a:cubicBezTo>
                      <a:pt x="11" y="2"/>
                      <a:pt x="11" y="2"/>
                      <a:pt x="11" y="2"/>
                    </a:cubicBezTo>
                    <a:cubicBezTo>
                      <a:pt x="10" y="1"/>
                      <a:pt x="8" y="0"/>
                      <a:pt x="7" y="0"/>
                    </a:cubicBezTo>
                    <a:cubicBezTo>
                      <a:pt x="5" y="0"/>
                      <a:pt x="3" y="0"/>
                      <a:pt x="2" y="2"/>
                    </a:cubicBezTo>
                    <a:cubicBezTo>
                      <a:pt x="1" y="3"/>
                      <a:pt x="0" y="5"/>
                      <a:pt x="0" y="6"/>
                    </a:cubicBezTo>
                    <a:cubicBezTo>
                      <a:pt x="0" y="10"/>
                      <a:pt x="2" y="13"/>
                      <a:pt x="7" y="13"/>
                    </a:cubicBezTo>
                    <a:cubicBezTo>
                      <a:pt x="8" y="13"/>
                      <a:pt x="10" y="12"/>
                      <a:pt x="11" y="11"/>
                    </a:cubicBezTo>
                    <a:cubicBezTo>
                      <a:pt x="12" y="11"/>
                      <a:pt x="12" y="11"/>
                      <a:pt x="12" y="11"/>
                    </a:cubicBezTo>
                    <a:cubicBezTo>
                      <a:pt x="10" y="9"/>
                      <a:pt x="10" y="9"/>
                      <a:pt x="10" y="9"/>
                    </a:cubicBezTo>
                    <a:cubicBezTo>
                      <a:pt x="10" y="10"/>
                      <a:pt x="10" y="10"/>
                      <a:pt x="10" y="1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5" name="Freeform 21"/>
              <p:cNvSpPr>
                <a:spLocks noEditPoints="1"/>
              </p:cNvSpPr>
              <p:nvPr userDrawn="1"/>
            </p:nvSpPr>
            <p:spPr bwMode="auto">
              <a:xfrm>
                <a:off x="11006138" y="800100"/>
                <a:ext cx="60325" cy="53975"/>
              </a:xfrm>
              <a:custGeom>
                <a:avLst/>
                <a:gdLst>
                  <a:gd name="T0" fmla="*/ 22 w 38"/>
                  <a:gd name="T1" fmla="*/ 0 h 34"/>
                  <a:gd name="T2" fmla="*/ 16 w 38"/>
                  <a:gd name="T3" fmla="*/ 0 h 34"/>
                  <a:gd name="T4" fmla="*/ 0 w 38"/>
                  <a:gd name="T5" fmla="*/ 34 h 34"/>
                  <a:gd name="T6" fmla="*/ 6 w 38"/>
                  <a:gd name="T7" fmla="*/ 34 h 34"/>
                  <a:gd name="T8" fmla="*/ 11 w 38"/>
                  <a:gd name="T9" fmla="*/ 26 h 34"/>
                  <a:gd name="T10" fmla="*/ 27 w 38"/>
                  <a:gd name="T11" fmla="*/ 26 h 34"/>
                  <a:gd name="T12" fmla="*/ 30 w 38"/>
                  <a:gd name="T13" fmla="*/ 34 h 34"/>
                  <a:gd name="T14" fmla="*/ 38 w 38"/>
                  <a:gd name="T15" fmla="*/ 34 h 34"/>
                  <a:gd name="T16" fmla="*/ 22 w 38"/>
                  <a:gd name="T17" fmla="*/ 0 h 34"/>
                  <a:gd name="T18" fmla="*/ 22 w 38"/>
                  <a:gd name="T19" fmla="*/ 0 h 34"/>
                  <a:gd name="T20" fmla="*/ 22 w 38"/>
                  <a:gd name="T21" fmla="*/ 0 h 34"/>
                  <a:gd name="T22" fmla="*/ 24 w 38"/>
                  <a:gd name="T23" fmla="*/ 21 h 34"/>
                  <a:gd name="T24" fmla="*/ 11 w 38"/>
                  <a:gd name="T25" fmla="*/ 21 h 34"/>
                  <a:gd name="T26" fmla="*/ 19 w 38"/>
                  <a:gd name="T27" fmla="*/ 5 h 34"/>
                  <a:gd name="T28" fmla="*/ 24 w 38"/>
                  <a:gd name="T29" fmla="*/ 21 h 34"/>
                  <a:gd name="T30" fmla="*/ 24 w 38"/>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34">
                    <a:moveTo>
                      <a:pt x="22" y="0"/>
                    </a:moveTo>
                    <a:lnTo>
                      <a:pt x="16" y="0"/>
                    </a:lnTo>
                    <a:lnTo>
                      <a:pt x="0" y="34"/>
                    </a:lnTo>
                    <a:lnTo>
                      <a:pt x="6" y="34"/>
                    </a:lnTo>
                    <a:lnTo>
                      <a:pt x="11" y="26"/>
                    </a:lnTo>
                    <a:lnTo>
                      <a:pt x="27" y="26"/>
                    </a:lnTo>
                    <a:lnTo>
                      <a:pt x="30" y="34"/>
                    </a:lnTo>
                    <a:lnTo>
                      <a:pt x="38"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6" name="Freeform 22"/>
              <p:cNvSpPr>
                <a:spLocks/>
              </p:cNvSpPr>
              <p:nvPr userDrawn="1"/>
            </p:nvSpPr>
            <p:spPr bwMode="auto">
              <a:xfrm>
                <a:off x="11061700" y="800100"/>
                <a:ext cx="42863" cy="53975"/>
              </a:xfrm>
              <a:custGeom>
                <a:avLst/>
                <a:gdLst>
                  <a:gd name="T0" fmla="*/ 0 w 27"/>
                  <a:gd name="T1" fmla="*/ 5 h 34"/>
                  <a:gd name="T2" fmla="*/ 11 w 27"/>
                  <a:gd name="T3" fmla="*/ 5 h 34"/>
                  <a:gd name="T4" fmla="*/ 11 w 27"/>
                  <a:gd name="T5" fmla="*/ 34 h 34"/>
                  <a:gd name="T6" fmla="*/ 16 w 27"/>
                  <a:gd name="T7" fmla="*/ 34 h 34"/>
                  <a:gd name="T8" fmla="*/ 16 w 27"/>
                  <a:gd name="T9" fmla="*/ 5 h 34"/>
                  <a:gd name="T10" fmla="*/ 27 w 27"/>
                  <a:gd name="T11" fmla="*/ 5 h 34"/>
                  <a:gd name="T12" fmla="*/ 27 w 27"/>
                  <a:gd name="T13" fmla="*/ 0 h 34"/>
                  <a:gd name="T14" fmla="*/ 0 w 27"/>
                  <a:gd name="T15" fmla="*/ 0 h 34"/>
                  <a:gd name="T16" fmla="*/ 0 w 27"/>
                  <a:gd name="T17" fmla="*/ 5 h 34"/>
                  <a:gd name="T18" fmla="*/ 0 w 27"/>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34">
                    <a:moveTo>
                      <a:pt x="0" y="5"/>
                    </a:moveTo>
                    <a:lnTo>
                      <a:pt x="11" y="5"/>
                    </a:lnTo>
                    <a:lnTo>
                      <a:pt x="11" y="34"/>
                    </a:lnTo>
                    <a:lnTo>
                      <a:pt x="16" y="34"/>
                    </a:lnTo>
                    <a:lnTo>
                      <a:pt x="16" y="5"/>
                    </a:lnTo>
                    <a:lnTo>
                      <a:pt x="27" y="5"/>
                    </a:lnTo>
                    <a:lnTo>
                      <a:pt x="27" y="0"/>
                    </a:lnTo>
                    <a:lnTo>
                      <a:pt x="0" y="0"/>
                    </a:lnTo>
                    <a:lnTo>
                      <a:pt x="0" y="5"/>
                    </a:lnTo>
                    <a:lnTo>
                      <a:pt x="0" y="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7" name="Freeform 23"/>
              <p:cNvSpPr>
                <a:spLocks/>
              </p:cNvSpPr>
              <p:nvPr userDrawn="1"/>
            </p:nvSpPr>
            <p:spPr bwMode="auto">
              <a:xfrm>
                <a:off x="11112500" y="800100"/>
                <a:ext cx="46038" cy="53975"/>
              </a:xfrm>
              <a:custGeom>
                <a:avLst/>
                <a:gdLst>
                  <a:gd name="T0" fmla="*/ 24 w 29"/>
                  <a:gd name="T1" fmla="*/ 13 h 34"/>
                  <a:gd name="T2" fmla="*/ 5 w 29"/>
                  <a:gd name="T3" fmla="*/ 13 h 34"/>
                  <a:gd name="T4" fmla="*/ 5 w 29"/>
                  <a:gd name="T5" fmla="*/ 0 h 34"/>
                  <a:gd name="T6" fmla="*/ 0 w 29"/>
                  <a:gd name="T7" fmla="*/ 0 h 34"/>
                  <a:gd name="T8" fmla="*/ 0 w 29"/>
                  <a:gd name="T9" fmla="*/ 34 h 34"/>
                  <a:gd name="T10" fmla="*/ 5 w 29"/>
                  <a:gd name="T11" fmla="*/ 34 h 34"/>
                  <a:gd name="T12" fmla="*/ 5 w 29"/>
                  <a:gd name="T13" fmla="*/ 18 h 34"/>
                  <a:gd name="T14" fmla="*/ 24 w 29"/>
                  <a:gd name="T15" fmla="*/ 18 h 34"/>
                  <a:gd name="T16" fmla="*/ 24 w 29"/>
                  <a:gd name="T17" fmla="*/ 34 h 34"/>
                  <a:gd name="T18" fmla="*/ 29 w 29"/>
                  <a:gd name="T19" fmla="*/ 34 h 34"/>
                  <a:gd name="T20" fmla="*/ 29 w 29"/>
                  <a:gd name="T21" fmla="*/ 0 h 34"/>
                  <a:gd name="T22" fmla="*/ 24 w 29"/>
                  <a:gd name="T23" fmla="*/ 0 h 34"/>
                  <a:gd name="T24" fmla="*/ 24 w 29"/>
                  <a:gd name="T25" fmla="*/ 13 h 34"/>
                  <a:gd name="T26" fmla="*/ 24 w 29"/>
                  <a:gd name="T27"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4">
                    <a:moveTo>
                      <a:pt x="24" y="13"/>
                    </a:moveTo>
                    <a:lnTo>
                      <a:pt x="5" y="13"/>
                    </a:lnTo>
                    <a:lnTo>
                      <a:pt x="5" y="0"/>
                    </a:lnTo>
                    <a:lnTo>
                      <a:pt x="0" y="0"/>
                    </a:lnTo>
                    <a:lnTo>
                      <a:pt x="0" y="34"/>
                    </a:lnTo>
                    <a:lnTo>
                      <a:pt x="5" y="34"/>
                    </a:lnTo>
                    <a:lnTo>
                      <a:pt x="5" y="18"/>
                    </a:lnTo>
                    <a:lnTo>
                      <a:pt x="24" y="18"/>
                    </a:lnTo>
                    <a:lnTo>
                      <a:pt x="24" y="34"/>
                    </a:lnTo>
                    <a:lnTo>
                      <a:pt x="29" y="34"/>
                    </a:lnTo>
                    <a:lnTo>
                      <a:pt x="29" y="0"/>
                    </a:lnTo>
                    <a:lnTo>
                      <a:pt x="24" y="0"/>
                    </a:lnTo>
                    <a:lnTo>
                      <a:pt x="24" y="13"/>
                    </a:lnTo>
                    <a:lnTo>
                      <a:pt x="24" y="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8" name="Freeform 24"/>
              <p:cNvSpPr>
                <a:spLocks noEditPoints="1"/>
              </p:cNvSpPr>
              <p:nvPr userDrawn="1"/>
            </p:nvSpPr>
            <p:spPr bwMode="auto">
              <a:xfrm>
                <a:off x="11168063" y="800100"/>
                <a:ext cx="53975" cy="53975"/>
              </a:xfrm>
              <a:custGeom>
                <a:avLst/>
                <a:gdLst>
                  <a:gd name="T0" fmla="*/ 6 w 13"/>
                  <a:gd name="T1" fmla="*/ 0 h 13"/>
                  <a:gd name="T2" fmla="*/ 0 w 13"/>
                  <a:gd name="T3" fmla="*/ 6 h 13"/>
                  <a:gd name="T4" fmla="*/ 6 w 13"/>
                  <a:gd name="T5" fmla="*/ 13 h 13"/>
                  <a:gd name="T6" fmla="*/ 13 w 13"/>
                  <a:gd name="T7" fmla="*/ 6 h 13"/>
                  <a:gd name="T8" fmla="*/ 6 w 13"/>
                  <a:gd name="T9" fmla="*/ 0 h 13"/>
                  <a:gd name="T10" fmla="*/ 6 w 13"/>
                  <a:gd name="T11" fmla="*/ 11 h 13"/>
                  <a:gd name="T12" fmla="*/ 2 w 13"/>
                  <a:gd name="T13" fmla="*/ 6 h 13"/>
                  <a:gd name="T14" fmla="*/ 6 w 13"/>
                  <a:gd name="T15" fmla="*/ 2 h 13"/>
                  <a:gd name="T16" fmla="*/ 11 w 13"/>
                  <a:gd name="T17" fmla="*/ 6 h 13"/>
                  <a:gd name="T18" fmla="*/ 6 w 13"/>
                  <a:gd name="T19"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6" y="0"/>
                    </a:moveTo>
                    <a:cubicBezTo>
                      <a:pt x="3" y="0"/>
                      <a:pt x="0" y="3"/>
                      <a:pt x="0" y="6"/>
                    </a:cubicBezTo>
                    <a:cubicBezTo>
                      <a:pt x="0" y="10"/>
                      <a:pt x="2" y="13"/>
                      <a:pt x="6" y="13"/>
                    </a:cubicBezTo>
                    <a:cubicBezTo>
                      <a:pt x="11" y="13"/>
                      <a:pt x="13" y="10"/>
                      <a:pt x="13" y="6"/>
                    </a:cubicBezTo>
                    <a:cubicBezTo>
                      <a:pt x="13" y="3"/>
                      <a:pt x="11" y="0"/>
                      <a:pt x="6" y="0"/>
                    </a:cubicBezTo>
                    <a:close/>
                    <a:moveTo>
                      <a:pt x="6" y="11"/>
                    </a:moveTo>
                    <a:cubicBezTo>
                      <a:pt x="3" y="11"/>
                      <a:pt x="2" y="9"/>
                      <a:pt x="2" y="6"/>
                    </a:cubicBezTo>
                    <a:cubicBezTo>
                      <a:pt x="2" y="4"/>
                      <a:pt x="3" y="2"/>
                      <a:pt x="6" y="2"/>
                    </a:cubicBezTo>
                    <a:cubicBezTo>
                      <a:pt x="9" y="2"/>
                      <a:pt x="11" y="4"/>
                      <a:pt x="11" y="6"/>
                    </a:cubicBezTo>
                    <a:cubicBezTo>
                      <a:pt x="11" y="9"/>
                      <a:pt x="9" y="11"/>
                      <a:pt x="6"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9" name="Freeform 25"/>
              <p:cNvSpPr>
                <a:spLocks/>
              </p:cNvSpPr>
              <p:nvPr userDrawn="1"/>
            </p:nvSpPr>
            <p:spPr bwMode="auto">
              <a:xfrm>
                <a:off x="112315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0" name="Freeform 26"/>
              <p:cNvSpPr>
                <a:spLocks/>
              </p:cNvSpPr>
              <p:nvPr userDrawn="1"/>
            </p:nvSpPr>
            <p:spPr bwMode="auto">
              <a:xfrm>
                <a:off x="112728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1" name="Freeform 27"/>
              <p:cNvSpPr>
                <a:spLocks/>
              </p:cNvSpPr>
              <p:nvPr userDrawn="1"/>
            </p:nvSpPr>
            <p:spPr bwMode="auto">
              <a:xfrm>
                <a:off x="11295063" y="800100"/>
                <a:ext cx="46038" cy="53975"/>
              </a:xfrm>
              <a:custGeom>
                <a:avLst/>
                <a:gdLst>
                  <a:gd name="T0" fmla="*/ 9 w 11"/>
                  <a:gd name="T1" fmla="*/ 10 h 13"/>
                  <a:gd name="T2" fmla="*/ 6 w 11"/>
                  <a:gd name="T3" fmla="*/ 11 h 13"/>
                  <a:gd name="T4" fmla="*/ 2 w 11"/>
                  <a:gd name="T5" fmla="*/ 6 h 13"/>
                  <a:gd name="T6" fmla="*/ 6 w 11"/>
                  <a:gd name="T7" fmla="*/ 2 h 13"/>
                  <a:gd name="T8" fmla="*/ 9 w 11"/>
                  <a:gd name="T9" fmla="*/ 3 h 13"/>
                  <a:gd name="T10" fmla="*/ 10 w 11"/>
                  <a:gd name="T11" fmla="*/ 3 h 13"/>
                  <a:gd name="T12" fmla="*/ 11 w 11"/>
                  <a:gd name="T13" fmla="*/ 2 h 13"/>
                  <a:gd name="T14" fmla="*/ 11 w 11"/>
                  <a:gd name="T15" fmla="*/ 2 h 13"/>
                  <a:gd name="T16" fmla="*/ 6 w 11"/>
                  <a:gd name="T17" fmla="*/ 0 h 13"/>
                  <a:gd name="T18" fmla="*/ 1 w 11"/>
                  <a:gd name="T19" fmla="*/ 2 h 13"/>
                  <a:gd name="T20" fmla="*/ 0 w 11"/>
                  <a:gd name="T21" fmla="*/ 6 h 13"/>
                  <a:gd name="T22" fmla="*/ 6 w 11"/>
                  <a:gd name="T23" fmla="*/ 13 h 13"/>
                  <a:gd name="T24" fmla="*/ 11 w 11"/>
                  <a:gd name="T25" fmla="*/ 11 h 13"/>
                  <a:gd name="T26" fmla="*/ 11 w 11"/>
                  <a:gd name="T27" fmla="*/ 11 h 13"/>
                  <a:gd name="T28" fmla="*/ 10 w 11"/>
                  <a:gd name="T29" fmla="*/ 9 h 13"/>
                  <a:gd name="T30" fmla="*/ 9 w 11"/>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13">
                    <a:moveTo>
                      <a:pt x="9" y="10"/>
                    </a:moveTo>
                    <a:cubicBezTo>
                      <a:pt x="9" y="10"/>
                      <a:pt x="7" y="11"/>
                      <a:pt x="6" y="11"/>
                    </a:cubicBezTo>
                    <a:cubicBezTo>
                      <a:pt x="3" y="11"/>
                      <a:pt x="2" y="9"/>
                      <a:pt x="2" y="6"/>
                    </a:cubicBezTo>
                    <a:cubicBezTo>
                      <a:pt x="2" y="4"/>
                      <a:pt x="3" y="2"/>
                      <a:pt x="6" y="2"/>
                    </a:cubicBezTo>
                    <a:cubicBezTo>
                      <a:pt x="7" y="2"/>
                      <a:pt x="8" y="2"/>
                      <a:pt x="9" y="3"/>
                    </a:cubicBezTo>
                    <a:cubicBezTo>
                      <a:pt x="10" y="3"/>
                      <a:pt x="10" y="3"/>
                      <a:pt x="10" y="3"/>
                    </a:cubicBezTo>
                    <a:cubicBezTo>
                      <a:pt x="11" y="2"/>
                      <a:pt x="11" y="2"/>
                      <a:pt x="11" y="2"/>
                    </a:cubicBezTo>
                    <a:cubicBezTo>
                      <a:pt x="11" y="2"/>
                      <a:pt x="11" y="2"/>
                      <a:pt x="11" y="2"/>
                    </a:cubicBezTo>
                    <a:cubicBezTo>
                      <a:pt x="9" y="1"/>
                      <a:pt x="8" y="0"/>
                      <a:pt x="6" y="0"/>
                    </a:cubicBezTo>
                    <a:cubicBezTo>
                      <a:pt x="4" y="0"/>
                      <a:pt x="3" y="0"/>
                      <a:pt x="1" y="2"/>
                    </a:cubicBezTo>
                    <a:cubicBezTo>
                      <a:pt x="0" y="3"/>
                      <a:pt x="0" y="5"/>
                      <a:pt x="0" y="6"/>
                    </a:cubicBezTo>
                    <a:cubicBezTo>
                      <a:pt x="0" y="10"/>
                      <a:pt x="2" y="13"/>
                      <a:pt x="6" y="13"/>
                    </a:cubicBezTo>
                    <a:cubicBezTo>
                      <a:pt x="8" y="13"/>
                      <a:pt x="10" y="12"/>
                      <a:pt x="11" y="11"/>
                    </a:cubicBezTo>
                    <a:cubicBezTo>
                      <a:pt x="11" y="11"/>
                      <a:pt x="11" y="11"/>
                      <a:pt x="11" y="11"/>
                    </a:cubicBezTo>
                    <a:cubicBezTo>
                      <a:pt x="10" y="9"/>
                      <a:pt x="10" y="9"/>
                      <a:pt x="10" y="9"/>
                    </a:cubicBezTo>
                    <a:cubicBezTo>
                      <a:pt x="9" y="10"/>
                      <a:pt x="9" y="10"/>
                      <a:pt x="9" y="1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2" name="Freeform 28"/>
              <p:cNvSpPr>
                <a:spLocks/>
              </p:cNvSpPr>
              <p:nvPr userDrawn="1"/>
            </p:nvSpPr>
            <p:spPr bwMode="auto">
              <a:xfrm>
                <a:off x="11374438" y="800100"/>
                <a:ext cx="47625" cy="53975"/>
              </a:xfrm>
              <a:custGeom>
                <a:avLst/>
                <a:gdLst>
                  <a:gd name="T0" fmla="*/ 9 w 11"/>
                  <a:gd name="T1" fmla="*/ 8 h 13"/>
                  <a:gd name="T2" fmla="*/ 5 w 11"/>
                  <a:gd name="T3" fmla="*/ 11 h 13"/>
                  <a:gd name="T4" fmla="*/ 2 w 11"/>
                  <a:gd name="T5" fmla="*/ 8 h 13"/>
                  <a:gd name="T6" fmla="*/ 2 w 11"/>
                  <a:gd name="T7" fmla="*/ 0 h 13"/>
                  <a:gd name="T8" fmla="*/ 0 w 11"/>
                  <a:gd name="T9" fmla="*/ 0 h 13"/>
                  <a:gd name="T10" fmla="*/ 0 w 11"/>
                  <a:gd name="T11" fmla="*/ 8 h 13"/>
                  <a:gd name="T12" fmla="*/ 5 w 11"/>
                  <a:gd name="T13" fmla="*/ 13 h 13"/>
                  <a:gd name="T14" fmla="*/ 11 w 11"/>
                  <a:gd name="T15" fmla="*/ 8 h 13"/>
                  <a:gd name="T16" fmla="*/ 11 w 11"/>
                  <a:gd name="T17" fmla="*/ 0 h 13"/>
                  <a:gd name="T18" fmla="*/ 9 w 11"/>
                  <a:gd name="T19" fmla="*/ 0 h 13"/>
                  <a:gd name="T20" fmla="*/ 9 w 11"/>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3">
                    <a:moveTo>
                      <a:pt x="9" y="8"/>
                    </a:moveTo>
                    <a:cubicBezTo>
                      <a:pt x="9"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1" y="11"/>
                      <a:pt x="11" y="8"/>
                    </a:cubicBezTo>
                    <a:cubicBezTo>
                      <a:pt x="11" y="0"/>
                      <a:pt x="11" y="0"/>
                      <a:pt x="11" y="0"/>
                    </a:cubicBezTo>
                    <a:cubicBezTo>
                      <a:pt x="9" y="0"/>
                      <a:pt x="9" y="0"/>
                      <a:pt x="9" y="0"/>
                    </a:cubicBezTo>
                    <a:cubicBezTo>
                      <a:pt x="9" y="8"/>
                      <a:pt x="9" y="8"/>
                      <a:pt x="9" y="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3" name="Freeform 29"/>
              <p:cNvSpPr>
                <a:spLocks/>
              </p:cNvSpPr>
              <p:nvPr userDrawn="1"/>
            </p:nvSpPr>
            <p:spPr bwMode="auto">
              <a:xfrm>
                <a:off x="114347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4" name="Freeform 30"/>
              <p:cNvSpPr>
                <a:spLocks/>
              </p:cNvSpPr>
              <p:nvPr userDrawn="1"/>
            </p:nvSpPr>
            <p:spPr bwMode="auto">
              <a:xfrm>
                <a:off x="11493500"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5" name="Freeform 31"/>
              <p:cNvSpPr>
                <a:spLocks/>
              </p:cNvSpPr>
              <p:nvPr userDrawn="1"/>
            </p:nvSpPr>
            <p:spPr bwMode="auto">
              <a:xfrm>
                <a:off x="11510963" y="800100"/>
                <a:ext cx="50800" cy="53975"/>
              </a:xfrm>
              <a:custGeom>
                <a:avLst/>
                <a:gdLst>
                  <a:gd name="T0" fmla="*/ 5 w 32"/>
                  <a:gd name="T1" fmla="*/ 0 h 34"/>
                  <a:gd name="T2" fmla="*/ 0 w 32"/>
                  <a:gd name="T3" fmla="*/ 0 h 34"/>
                  <a:gd name="T4" fmla="*/ 13 w 32"/>
                  <a:gd name="T5" fmla="*/ 34 h 34"/>
                  <a:gd name="T6" fmla="*/ 18 w 32"/>
                  <a:gd name="T7" fmla="*/ 34 h 34"/>
                  <a:gd name="T8" fmla="*/ 32 w 32"/>
                  <a:gd name="T9" fmla="*/ 0 h 34"/>
                  <a:gd name="T10" fmla="*/ 26 w 32"/>
                  <a:gd name="T11" fmla="*/ 0 h 34"/>
                  <a:gd name="T12" fmla="*/ 16 w 32"/>
                  <a:gd name="T13" fmla="*/ 26 h 34"/>
                  <a:gd name="T14" fmla="*/ 5 w 32"/>
                  <a:gd name="T15" fmla="*/ 0 h 34"/>
                  <a:gd name="T16" fmla="*/ 5 w 3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4">
                    <a:moveTo>
                      <a:pt x="5" y="0"/>
                    </a:moveTo>
                    <a:lnTo>
                      <a:pt x="0" y="0"/>
                    </a:lnTo>
                    <a:lnTo>
                      <a:pt x="13" y="34"/>
                    </a:lnTo>
                    <a:lnTo>
                      <a:pt x="18" y="34"/>
                    </a:lnTo>
                    <a:lnTo>
                      <a:pt x="32" y="0"/>
                    </a:lnTo>
                    <a:lnTo>
                      <a:pt x="26" y="0"/>
                    </a:lnTo>
                    <a:lnTo>
                      <a:pt x="16" y="26"/>
                    </a:lnTo>
                    <a:lnTo>
                      <a:pt x="5" y="0"/>
                    </a:lnTo>
                    <a:lnTo>
                      <a:pt x="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6" name="Freeform 32"/>
              <p:cNvSpPr>
                <a:spLocks/>
              </p:cNvSpPr>
              <p:nvPr userDrawn="1"/>
            </p:nvSpPr>
            <p:spPr bwMode="auto">
              <a:xfrm>
                <a:off x="11569700" y="800100"/>
                <a:ext cx="38100" cy="53975"/>
              </a:xfrm>
              <a:custGeom>
                <a:avLst/>
                <a:gdLst>
                  <a:gd name="T0" fmla="*/ 5 w 24"/>
                  <a:gd name="T1" fmla="*/ 18 h 34"/>
                  <a:gd name="T2" fmla="*/ 24 w 24"/>
                  <a:gd name="T3" fmla="*/ 18 h 34"/>
                  <a:gd name="T4" fmla="*/ 24 w 24"/>
                  <a:gd name="T5" fmla="*/ 13 h 34"/>
                  <a:gd name="T6" fmla="*/ 5 w 24"/>
                  <a:gd name="T7" fmla="*/ 13 h 34"/>
                  <a:gd name="T8" fmla="*/ 5 w 24"/>
                  <a:gd name="T9" fmla="*/ 5 h 34"/>
                  <a:gd name="T10" fmla="*/ 24 w 24"/>
                  <a:gd name="T11" fmla="*/ 5 h 34"/>
                  <a:gd name="T12" fmla="*/ 24 w 24"/>
                  <a:gd name="T13" fmla="*/ 0 h 34"/>
                  <a:gd name="T14" fmla="*/ 0 w 24"/>
                  <a:gd name="T15" fmla="*/ 0 h 34"/>
                  <a:gd name="T16" fmla="*/ 0 w 24"/>
                  <a:gd name="T17" fmla="*/ 34 h 34"/>
                  <a:gd name="T18" fmla="*/ 24 w 24"/>
                  <a:gd name="T19" fmla="*/ 34 h 34"/>
                  <a:gd name="T20" fmla="*/ 24 w 24"/>
                  <a:gd name="T21" fmla="*/ 29 h 34"/>
                  <a:gd name="T22" fmla="*/ 5 w 24"/>
                  <a:gd name="T23" fmla="*/ 29 h 34"/>
                  <a:gd name="T24" fmla="*/ 5 w 24"/>
                  <a:gd name="T25" fmla="*/ 18 h 34"/>
                  <a:gd name="T26" fmla="*/ 5 w 24"/>
                  <a:gd name="T27" fmla="*/ 1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4">
                    <a:moveTo>
                      <a:pt x="5" y="18"/>
                    </a:moveTo>
                    <a:lnTo>
                      <a:pt x="24" y="18"/>
                    </a:lnTo>
                    <a:lnTo>
                      <a:pt x="24" y="13"/>
                    </a:lnTo>
                    <a:lnTo>
                      <a:pt x="5" y="13"/>
                    </a:lnTo>
                    <a:lnTo>
                      <a:pt x="5" y="5"/>
                    </a:lnTo>
                    <a:lnTo>
                      <a:pt x="24" y="5"/>
                    </a:lnTo>
                    <a:lnTo>
                      <a:pt x="24" y="0"/>
                    </a:lnTo>
                    <a:lnTo>
                      <a:pt x="0" y="0"/>
                    </a:lnTo>
                    <a:lnTo>
                      <a:pt x="0" y="34"/>
                    </a:lnTo>
                    <a:lnTo>
                      <a:pt x="24" y="34"/>
                    </a:lnTo>
                    <a:lnTo>
                      <a:pt x="24" y="29"/>
                    </a:lnTo>
                    <a:lnTo>
                      <a:pt x="5" y="29"/>
                    </a:lnTo>
                    <a:lnTo>
                      <a:pt x="5" y="18"/>
                    </a:lnTo>
                    <a:lnTo>
                      <a:pt x="5" y="1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7" name="Freeform 33"/>
              <p:cNvSpPr>
                <a:spLocks noEditPoints="1"/>
              </p:cNvSpPr>
              <p:nvPr userDrawn="1"/>
            </p:nvSpPr>
            <p:spPr bwMode="auto">
              <a:xfrm>
                <a:off x="11620500"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4 w 11"/>
                  <a:gd name="T13" fmla="*/ 8 h 13"/>
                  <a:gd name="T14" fmla="*/ 8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4" y="8"/>
                      <a:pt x="4" y="8"/>
                      <a:pt x="4" y="8"/>
                    </a:cubicBezTo>
                    <a:cubicBezTo>
                      <a:pt x="8" y="13"/>
                      <a:pt x="8" y="13"/>
                      <a:pt x="8"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7" y="2"/>
                      <a:pt x="8" y="3"/>
                      <a:pt x="8" y="4"/>
                    </a:cubicBezTo>
                    <a:cubicBezTo>
                      <a:pt x="8" y="5"/>
                      <a:pt x="7"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8" name="Freeform 34"/>
              <p:cNvSpPr>
                <a:spLocks/>
              </p:cNvSpPr>
              <p:nvPr userDrawn="1"/>
            </p:nvSpPr>
            <p:spPr bwMode="auto">
              <a:xfrm>
                <a:off x="11671300" y="800100"/>
                <a:ext cx="42863" cy="53975"/>
              </a:xfrm>
              <a:custGeom>
                <a:avLst/>
                <a:gdLst>
                  <a:gd name="T0" fmla="*/ 5 w 10"/>
                  <a:gd name="T1" fmla="*/ 5 h 13"/>
                  <a:gd name="T2" fmla="*/ 2 w 10"/>
                  <a:gd name="T3" fmla="*/ 3 h 13"/>
                  <a:gd name="T4" fmla="*/ 5 w 10"/>
                  <a:gd name="T5" fmla="*/ 2 h 13"/>
                  <a:gd name="T6" fmla="*/ 8 w 10"/>
                  <a:gd name="T7" fmla="*/ 3 h 13"/>
                  <a:gd name="T8" fmla="*/ 9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2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4" y="5"/>
                      <a:pt x="2" y="5"/>
                      <a:pt x="2" y="3"/>
                    </a:cubicBezTo>
                    <a:cubicBezTo>
                      <a:pt x="2" y="2"/>
                      <a:pt x="4" y="2"/>
                      <a:pt x="5" y="2"/>
                    </a:cubicBezTo>
                    <a:cubicBezTo>
                      <a:pt x="7" y="2"/>
                      <a:pt x="8" y="2"/>
                      <a:pt x="8" y="3"/>
                    </a:cubicBezTo>
                    <a:cubicBezTo>
                      <a:pt x="9" y="3"/>
                      <a:pt x="9" y="3"/>
                      <a:pt x="9" y="3"/>
                    </a:cubicBezTo>
                    <a:cubicBezTo>
                      <a:pt x="10" y="2"/>
                      <a:pt x="10" y="2"/>
                      <a:pt x="10" y="2"/>
                    </a:cubicBezTo>
                    <a:cubicBezTo>
                      <a:pt x="10" y="2"/>
                      <a:pt x="10" y="2"/>
                      <a:pt x="10" y="2"/>
                    </a:cubicBezTo>
                    <a:cubicBezTo>
                      <a:pt x="9" y="1"/>
                      <a:pt x="7" y="0"/>
                      <a:pt x="5" y="0"/>
                    </a:cubicBezTo>
                    <a:cubicBezTo>
                      <a:pt x="4" y="0"/>
                      <a:pt x="2" y="0"/>
                      <a:pt x="1" y="1"/>
                    </a:cubicBezTo>
                    <a:cubicBezTo>
                      <a:pt x="1" y="2"/>
                      <a:pt x="0" y="3"/>
                      <a:pt x="0" y="3"/>
                    </a:cubicBezTo>
                    <a:cubicBezTo>
                      <a:pt x="0" y="6"/>
                      <a:pt x="3" y="7"/>
                      <a:pt x="5" y="7"/>
                    </a:cubicBezTo>
                    <a:cubicBezTo>
                      <a:pt x="7" y="7"/>
                      <a:pt x="8" y="8"/>
                      <a:pt x="8" y="9"/>
                    </a:cubicBezTo>
                    <a:cubicBezTo>
                      <a:pt x="8" y="11"/>
                      <a:pt x="6" y="11"/>
                      <a:pt x="5" y="11"/>
                    </a:cubicBezTo>
                    <a:cubicBezTo>
                      <a:pt x="4" y="11"/>
                      <a:pt x="2" y="11"/>
                      <a:pt x="2"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9" name="Freeform 35"/>
              <p:cNvSpPr>
                <a:spLocks/>
              </p:cNvSpPr>
              <p:nvPr userDrawn="1"/>
            </p:nvSpPr>
            <p:spPr bwMode="auto">
              <a:xfrm>
                <a:off x="11726863"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0" name="Freeform 36"/>
              <p:cNvSpPr>
                <a:spLocks/>
              </p:cNvSpPr>
              <p:nvPr userDrawn="1"/>
            </p:nvSpPr>
            <p:spPr bwMode="auto">
              <a:xfrm>
                <a:off x="11742738" y="800100"/>
                <a:ext cx="88900" cy="53975"/>
              </a:xfrm>
              <a:custGeom>
                <a:avLst/>
                <a:gdLst>
                  <a:gd name="T0" fmla="*/ 32 w 56"/>
                  <a:gd name="T1" fmla="*/ 0 h 34"/>
                  <a:gd name="T2" fmla="*/ 0 w 56"/>
                  <a:gd name="T3" fmla="*/ 0 h 34"/>
                  <a:gd name="T4" fmla="*/ 0 w 56"/>
                  <a:gd name="T5" fmla="*/ 5 h 34"/>
                  <a:gd name="T6" fmla="*/ 11 w 56"/>
                  <a:gd name="T7" fmla="*/ 5 h 34"/>
                  <a:gd name="T8" fmla="*/ 11 w 56"/>
                  <a:gd name="T9" fmla="*/ 34 h 34"/>
                  <a:gd name="T10" fmla="*/ 16 w 56"/>
                  <a:gd name="T11" fmla="*/ 34 h 34"/>
                  <a:gd name="T12" fmla="*/ 16 w 56"/>
                  <a:gd name="T13" fmla="*/ 5 h 34"/>
                  <a:gd name="T14" fmla="*/ 27 w 56"/>
                  <a:gd name="T15" fmla="*/ 5 h 34"/>
                  <a:gd name="T16" fmla="*/ 38 w 56"/>
                  <a:gd name="T17" fmla="*/ 21 h 34"/>
                  <a:gd name="T18" fmla="*/ 38 w 56"/>
                  <a:gd name="T19" fmla="*/ 34 h 34"/>
                  <a:gd name="T20" fmla="*/ 43 w 56"/>
                  <a:gd name="T21" fmla="*/ 34 h 34"/>
                  <a:gd name="T22" fmla="*/ 43 w 56"/>
                  <a:gd name="T23" fmla="*/ 21 h 34"/>
                  <a:gd name="T24" fmla="*/ 56 w 56"/>
                  <a:gd name="T25" fmla="*/ 2 h 34"/>
                  <a:gd name="T26" fmla="*/ 56 w 56"/>
                  <a:gd name="T27" fmla="*/ 0 h 34"/>
                  <a:gd name="T28" fmla="*/ 56 w 56"/>
                  <a:gd name="T29" fmla="*/ 0 h 34"/>
                  <a:gd name="T30" fmla="*/ 51 w 56"/>
                  <a:gd name="T31" fmla="*/ 0 h 34"/>
                  <a:gd name="T32" fmla="*/ 40 w 56"/>
                  <a:gd name="T33" fmla="*/ 16 h 34"/>
                  <a:gd name="T34" fmla="*/ 32 w 56"/>
                  <a:gd name="T35" fmla="*/ 0 h 34"/>
                  <a:gd name="T36" fmla="*/ 32 w 56"/>
                  <a:gd name="T3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34">
                    <a:moveTo>
                      <a:pt x="32" y="0"/>
                    </a:moveTo>
                    <a:lnTo>
                      <a:pt x="0" y="0"/>
                    </a:lnTo>
                    <a:lnTo>
                      <a:pt x="0" y="5"/>
                    </a:lnTo>
                    <a:lnTo>
                      <a:pt x="11" y="5"/>
                    </a:lnTo>
                    <a:lnTo>
                      <a:pt x="11" y="34"/>
                    </a:lnTo>
                    <a:lnTo>
                      <a:pt x="16" y="34"/>
                    </a:lnTo>
                    <a:lnTo>
                      <a:pt x="16" y="5"/>
                    </a:lnTo>
                    <a:lnTo>
                      <a:pt x="27" y="5"/>
                    </a:lnTo>
                    <a:lnTo>
                      <a:pt x="38" y="21"/>
                    </a:lnTo>
                    <a:lnTo>
                      <a:pt x="38" y="34"/>
                    </a:lnTo>
                    <a:lnTo>
                      <a:pt x="43" y="34"/>
                    </a:lnTo>
                    <a:lnTo>
                      <a:pt x="43" y="21"/>
                    </a:lnTo>
                    <a:lnTo>
                      <a:pt x="56" y="2"/>
                    </a:lnTo>
                    <a:lnTo>
                      <a:pt x="56" y="0"/>
                    </a:lnTo>
                    <a:lnTo>
                      <a:pt x="56" y="0"/>
                    </a:lnTo>
                    <a:lnTo>
                      <a:pt x="51" y="0"/>
                    </a:lnTo>
                    <a:lnTo>
                      <a:pt x="40" y="16"/>
                    </a:lnTo>
                    <a:lnTo>
                      <a:pt x="32" y="0"/>
                    </a:lnTo>
                    <a:lnTo>
                      <a:pt x="32"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1" name="Freeform 37"/>
              <p:cNvSpPr>
                <a:spLocks/>
              </p:cNvSpPr>
              <p:nvPr userDrawn="1"/>
            </p:nvSpPr>
            <p:spPr bwMode="auto">
              <a:xfrm>
                <a:off x="11536363" y="358775"/>
                <a:ext cx="295275" cy="37782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2" name="Freeform 38"/>
              <p:cNvSpPr>
                <a:spLocks/>
              </p:cNvSpPr>
              <p:nvPr userDrawn="1"/>
            </p:nvSpPr>
            <p:spPr bwMode="auto">
              <a:xfrm>
                <a:off x="11133138" y="355600"/>
                <a:ext cx="347663" cy="381000"/>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3" name="Freeform 39"/>
              <p:cNvSpPr>
                <a:spLocks noEditPoints="1"/>
              </p:cNvSpPr>
              <p:nvPr userDrawn="1"/>
            </p:nvSpPr>
            <p:spPr bwMode="auto">
              <a:xfrm>
                <a:off x="10790238" y="358775"/>
                <a:ext cx="339725" cy="373063"/>
              </a:xfrm>
              <a:custGeom>
                <a:avLst/>
                <a:gdLst>
                  <a:gd name="T0" fmla="*/ 168 w 214"/>
                  <a:gd name="T1" fmla="*/ 232 h 235"/>
                  <a:gd name="T2" fmla="*/ 214 w 214"/>
                  <a:gd name="T3" fmla="*/ 232 h 235"/>
                  <a:gd name="T4" fmla="*/ 123 w 214"/>
                  <a:gd name="T5" fmla="*/ 0 h 235"/>
                  <a:gd name="T6" fmla="*/ 88 w 214"/>
                  <a:gd name="T7" fmla="*/ 0 h 235"/>
                  <a:gd name="T8" fmla="*/ 0 w 214"/>
                  <a:gd name="T9" fmla="*/ 235 h 235"/>
                  <a:gd name="T10" fmla="*/ 24 w 214"/>
                  <a:gd name="T11" fmla="*/ 235 h 235"/>
                  <a:gd name="T12" fmla="*/ 48 w 214"/>
                  <a:gd name="T13" fmla="*/ 166 h 235"/>
                  <a:gd name="T14" fmla="*/ 144 w 214"/>
                  <a:gd name="T15" fmla="*/ 166 h 235"/>
                  <a:gd name="T16" fmla="*/ 168 w 214"/>
                  <a:gd name="T17" fmla="*/ 232 h 235"/>
                  <a:gd name="T18" fmla="*/ 168 w 214"/>
                  <a:gd name="T19" fmla="*/ 232 h 235"/>
                  <a:gd name="T20" fmla="*/ 56 w 214"/>
                  <a:gd name="T21" fmla="*/ 147 h 235"/>
                  <a:gd name="T22" fmla="*/ 96 w 214"/>
                  <a:gd name="T23" fmla="*/ 38 h 235"/>
                  <a:gd name="T24" fmla="*/ 136 w 214"/>
                  <a:gd name="T25" fmla="*/ 147 h 235"/>
                  <a:gd name="T26" fmla="*/ 56 w 214"/>
                  <a:gd name="T27" fmla="*/ 147 h 235"/>
                  <a:gd name="T28" fmla="*/ 56 w 214"/>
                  <a:gd name="T29" fmla="*/ 14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 h="235">
                    <a:moveTo>
                      <a:pt x="168" y="232"/>
                    </a:moveTo>
                    <a:lnTo>
                      <a:pt x="214" y="232"/>
                    </a:lnTo>
                    <a:lnTo>
                      <a:pt x="123" y="0"/>
                    </a:lnTo>
                    <a:lnTo>
                      <a:pt x="88" y="0"/>
                    </a:lnTo>
                    <a:lnTo>
                      <a:pt x="0" y="235"/>
                    </a:lnTo>
                    <a:lnTo>
                      <a:pt x="24" y="235"/>
                    </a:lnTo>
                    <a:lnTo>
                      <a:pt x="48" y="166"/>
                    </a:lnTo>
                    <a:lnTo>
                      <a:pt x="144" y="166"/>
                    </a:lnTo>
                    <a:lnTo>
                      <a:pt x="168" y="232"/>
                    </a:lnTo>
                    <a:lnTo>
                      <a:pt x="168" y="232"/>
                    </a:lnTo>
                    <a:close/>
                    <a:moveTo>
                      <a:pt x="56" y="147"/>
                    </a:moveTo>
                    <a:lnTo>
                      <a:pt x="96" y="38"/>
                    </a:lnTo>
                    <a:lnTo>
                      <a:pt x="136" y="147"/>
                    </a:lnTo>
                    <a:lnTo>
                      <a:pt x="56" y="147"/>
                    </a:lnTo>
                    <a:lnTo>
                      <a:pt x="56" y="147"/>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grpSp>
      <p:sp>
        <p:nvSpPr>
          <p:cNvPr id="84" name="Title 1"/>
          <p:cNvSpPr>
            <a:spLocks noGrp="1"/>
          </p:cNvSpPr>
          <p:nvPr>
            <p:ph type="title" hasCustomPrompt="1"/>
          </p:nvPr>
        </p:nvSpPr>
        <p:spPr>
          <a:xfrm>
            <a:off x="1029685" y="2548802"/>
            <a:ext cx="5156200" cy="580346"/>
          </a:xfrm>
        </p:spPr>
        <p:txBody>
          <a:bodyPr anchor="b">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149093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50B345-DC2A-C84A-BD7F-8C35CF3C5C9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tx1"/>
                </a:solidFill>
                <a:latin typeface="Arial" panose="020B0604020202020204" pitchFamily="34" charset="0"/>
                <a:cs typeface="Arial" panose="020B0604020202020204" pitchFamily="34" charset="0"/>
              </a:defRPr>
            </a:lvl1pPr>
          </a:lstStyle>
          <a:p>
            <a:pPr lvl="0"/>
            <a:r>
              <a:rPr lang="en-AU" dirty="0"/>
              <a:t>Section title</a:t>
            </a:r>
          </a:p>
        </p:txBody>
      </p:sp>
      <p:pic>
        <p:nvPicPr>
          <p:cNvPr id="79" name="Graphic 78">
            <a:extLst>
              <a:ext uri="{FF2B5EF4-FFF2-40B4-BE49-F238E27FC236}">
                <a16:creationId xmlns:a16="http://schemas.microsoft.com/office/drawing/2014/main" id="{B355C180-F50F-A544-AF17-66C5FDDAECB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3252110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BE9AE3-44BD-7D4A-A8DA-DD172C6757F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dirty="0"/>
              <a:t>Section title</a:t>
            </a:r>
          </a:p>
        </p:txBody>
      </p:sp>
      <p:pic>
        <p:nvPicPr>
          <p:cNvPr id="80" name="Graphic 79">
            <a:extLst>
              <a:ext uri="{FF2B5EF4-FFF2-40B4-BE49-F238E27FC236}">
                <a16:creationId xmlns:a16="http://schemas.microsoft.com/office/drawing/2014/main" id="{AD47CF0B-40B3-E943-9E52-CD81369A84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22002" y="356358"/>
            <a:ext cx="1403086" cy="494044"/>
          </a:xfrm>
          <a:prstGeom prst="rect">
            <a:avLst/>
          </a:prstGeom>
        </p:spPr>
      </p:pic>
    </p:spTree>
    <p:extLst>
      <p:ext uri="{BB962C8B-B14F-4D97-AF65-F5344CB8AC3E}">
        <p14:creationId xmlns:p14="http://schemas.microsoft.com/office/powerpoint/2010/main" val="126311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BD9057-4846-1947-BAD4-1CA41AA742A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dirty="0"/>
              <a:t>Section title</a:t>
            </a:r>
          </a:p>
        </p:txBody>
      </p:sp>
      <p:pic>
        <p:nvPicPr>
          <p:cNvPr id="13" name="Graphic 12">
            <a:extLst>
              <a:ext uri="{FF2B5EF4-FFF2-40B4-BE49-F238E27FC236}">
                <a16:creationId xmlns:a16="http://schemas.microsoft.com/office/drawing/2014/main" id="{2AF6E7C7-6C7D-DD49-BC66-BECE5EC20EF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78405" y="209904"/>
            <a:ext cx="1694735" cy="784722"/>
          </a:xfrm>
          <a:prstGeom prst="rect">
            <a:avLst/>
          </a:prstGeom>
        </p:spPr>
      </p:pic>
    </p:spTree>
    <p:extLst>
      <p:ext uri="{BB962C8B-B14F-4D97-AF65-F5344CB8AC3E}">
        <p14:creationId xmlns:p14="http://schemas.microsoft.com/office/powerpoint/2010/main" val="230704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0" name="Text Placeholder 49"/>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52" name="Text Placeholder 51"/>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7" name="Slide Number Placeholder 5"/>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8" name="Footer Placeholder 4"/>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0" name="Title 1">
            <a:extLst>
              <a:ext uri="{FF2B5EF4-FFF2-40B4-BE49-F238E27FC236}">
                <a16:creationId xmlns:a16="http://schemas.microsoft.com/office/drawing/2014/main" id="{533510C0-F7CE-744A-9252-F49A3CEC011B}"/>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2718792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s and content">
    <p:spTree>
      <p:nvGrpSpPr>
        <p:cNvPr id="1" name=""/>
        <p:cNvGrpSpPr/>
        <p:nvPr/>
      </p:nvGrpSpPr>
      <p:grpSpPr>
        <a:xfrm>
          <a:off x="0" y="0"/>
          <a:ext cx="0" cy="0"/>
          <a:chOff x="0" y="0"/>
          <a:chExt cx="0" cy="0"/>
        </a:xfrm>
      </p:grpSpPr>
      <p:sp>
        <p:nvSpPr>
          <p:cNvPr id="45" name="Text Placeholder 45"/>
          <p:cNvSpPr>
            <a:spLocks noGrp="1"/>
          </p:cNvSpPr>
          <p:nvPr>
            <p:ph type="body" sz="quarter" idx="13" hasCustomPrompt="1"/>
          </p:nvPr>
        </p:nvSpPr>
        <p:spPr>
          <a:xfrm>
            <a:off x="587829" y="1713661"/>
            <a:ext cx="11219858" cy="466281"/>
          </a:xfrm>
        </p:spPr>
        <p:txBody>
          <a:bodyPr anchor="t" anchorCtr="0">
            <a:noAutofit/>
          </a:bodyPr>
          <a:lstStyle>
            <a:lvl1pPr marL="0" indent="0">
              <a:buNone/>
              <a:defRPr sz="2400">
                <a:solidFill>
                  <a:srgbClr val="3D3935"/>
                </a:solidFill>
                <a:latin typeface="Arial" panose="020B0604020202020204" pitchFamily="34" charset="0"/>
                <a:cs typeface="Arial" panose="020B0604020202020204" pitchFamily="34" charset="0"/>
              </a:defRPr>
            </a:lvl1pPr>
          </a:lstStyle>
          <a:p>
            <a:pPr lvl="0"/>
            <a:r>
              <a:rPr lang="en-AU" dirty="0"/>
              <a:t>Sub Title</a:t>
            </a:r>
          </a:p>
        </p:txBody>
      </p:sp>
      <p:sp>
        <p:nvSpPr>
          <p:cNvPr id="49" name="Text Placeholder 49"/>
          <p:cNvSpPr>
            <a:spLocks noGrp="1"/>
          </p:cNvSpPr>
          <p:nvPr>
            <p:ph type="body" sz="quarter" idx="15" hasCustomPrompt="1"/>
          </p:nvPr>
        </p:nvSpPr>
        <p:spPr>
          <a:xfrm>
            <a:off x="587829" y="2544616"/>
            <a:ext cx="11219858" cy="3493113"/>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8" name="Slide Number Placeholder 5">
            <a:extLst>
              <a:ext uri="{FF2B5EF4-FFF2-40B4-BE49-F238E27FC236}">
                <a16:creationId xmlns:a16="http://schemas.microsoft.com/office/drawing/2014/main" id="{D4CAB8C9-94BC-0B4F-90F3-D600785632C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9" name="Footer Placeholder 4">
            <a:extLst>
              <a:ext uri="{FF2B5EF4-FFF2-40B4-BE49-F238E27FC236}">
                <a16:creationId xmlns:a16="http://schemas.microsoft.com/office/drawing/2014/main" id="{196E8924-A8CF-7B4C-AAD8-949378ABEA1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0" name="Text Placeholder 51">
            <a:extLst>
              <a:ext uri="{FF2B5EF4-FFF2-40B4-BE49-F238E27FC236}">
                <a16:creationId xmlns:a16="http://schemas.microsoft.com/office/drawing/2014/main" id="{291143CF-8806-A643-8D1E-63B029D8B545}"/>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11" name="Title 1">
            <a:extLst>
              <a:ext uri="{FF2B5EF4-FFF2-40B4-BE49-F238E27FC236}">
                <a16:creationId xmlns:a16="http://schemas.microsoft.com/office/drawing/2014/main" id="{6994EF34-D754-7C4F-AB75-1CE06BF47FC0}"/>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320893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split imag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4949434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2" name="Text Placeholder 49">
            <a:extLst>
              <a:ext uri="{FF2B5EF4-FFF2-40B4-BE49-F238E27FC236}">
                <a16:creationId xmlns:a16="http://schemas.microsoft.com/office/drawing/2014/main" id="{97FB53D0-1B23-4A4E-81FB-07002B89AC7E}"/>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83" name="Text Placeholder 51">
            <a:extLst>
              <a:ext uri="{FF2B5EF4-FFF2-40B4-BE49-F238E27FC236}">
                <a16:creationId xmlns:a16="http://schemas.microsoft.com/office/drawing/2014/main" id="{F0E14CA5-983C-9E44-BC66-57F743373387}"/>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84" name="Title 1">
            <a:extLst>
              <a:ext uri="{FF2B5EF4-FFF2-40B4-BE49-F238E27FC236}">
                <a16:creationId xmlns:a16="http://schemas.microsoft.com/office/drawing/2014/main" id="{552E09BB-E231-9143-9210-109A9EBBB2B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6" name="Rectangle 5">
            <a:extLst>
              <a:ext uri="{FF2B5EF4-FFF2-40B4-BE49-F238E27FC236}">
                <a16:creationId xmlns:a16="http://schemas.microsoft.com/office/drawing/2014/main" id="{01A82B6B-FC9D-4F4D-BBA3-9CFAA940179F}"/>
              </a:ext>
            </a:extLst>
          </p:cNvPr>
          <p:cNvSpPr/>
          <p:nvPr userDrawn="1"/>
        </p:nvSpPr>
        <p:spPr>
          <a:xfrm>
            <a:off x="5903259" y="6364018"/>
            <a:ext cx="6288741" cy="493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7774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userDrawn="1">
            <p:ph sz="half" idx="1"/>
          </p:nvPr>
        </p:nvSpPr>
        <p:spPr>
          <a:xfrm>
            <a:off x="595921" y="1844985"/>
            <a:ext cx="5400000" cy="402356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4" name="Content Placeholder 3"/>
          <p:cNvSpPr>
            <a:spLocks noGrp="1"/>
          </p:cNvSpPr>
          <p:nvPr userDrawn="1">
            <p:ph sz="half" idx="2"/>
          </p:nvPr>
        </p:nvSpPr>
        <p:spPr>
          <a:xfrm>
            <a:off x="6446456" y="1842417"/>
            <a:ext cx="5400000" cy="402613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47" name="Title 1"/>
          <p:cNvSpPr>
            <a:spLocks noGrp="1"/>
          </p:cNvSpPr>
          <p:nvPr>
            <p:ph type="title" hasCustomPrompt="1"/>
          </p:nvPr>
        </p:nvSpPr>
        <p:spPr>
          <a:xfrm>
            <a:off x="595920" y="1101228"/>
            <a:ext cx="11250536" cy="493981"/>
          </a:xfrm>
        </p:spPr>
        <p:txBody>
          <a:bodyPr wrap="square">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9" name="Slide Number Placeholder 5">
            <a:extLst>
              <a:ext uri="{FF2B5EF4-FFF2-40B4-BE49-F238E27FC236}">
                <a16:creationId xmlns:a16="http://schemas.microsoft.com/office/drawing/2014/main" id="{997F1714-7A7C-474F-BD1E-FAA300EE54FC}"/>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10" name="Footer Placeholder 4">
            <a:extLst>
              <a:ext uri="{FF2B5EF4-FFF2-40B4-BE49-F238E27FC236}">
                <a16:creationId xmlns:a16="http://schemas.microsoft.com/office/drawing/2014/main" id="{ACAD4323-79CE-0142-BD55-9C5C85959A3F}"/>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Tree>
    <p:extLst>
      <p:ext uri="{BB962C8B-B14F-4D97-AF65-F5344CB8AC3E}">
        <p14:creationId xmlns:p14="http://schemas.microsoft.com/office/powerpoint/2010/main" val="1289585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lain White with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2147"/>
            <a:ext cx="6870138"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 Placeholder 49">
            <a:extLst>
              <a:ext uri="{FF2B5EF4-FFF2-40B4-BE49-F238E27FC236}">
                <a16:creationId xmlns:a16="http://schemas.microsoft.com/office/drawing/2014/main" id="{AA4BFA9F-9D20-4A4E-B67E-824839B69CB7}"/>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19" name="Title 1">
            <a:extLst>
              <a:ext uri="{FF2B5EF4-FFF2-40B4-BE49-F238E27FC236}">
                <a16:creationId xmlns:a16="http://schemas.microsoft.com/office/drawing/2014/main" id="{09BA30E5-B06E-A24E-A1A4-C18CAE0C0C7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268227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7701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in with no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12822"/>
            <a:ext cx="11919568" cy="9434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lide Number Placeholder 5">
            <a:extLst>
              <a:ext uri="{FF2B5EF4-FFF2-40B4-BE49-F238E27FC236}">
                <a16:creationId xmlns:a16="http://schemas.microsoft.com/office/drawing/2014/main" id="{50431FCE-0ECF-3943-B56C-6D080EE9BA4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21" name="Footer Placeholder 4">
            <a:extLst>
              <a:ext uri="{FF2B5EF4-FFF2-40B4-BE49-F238E27FC236}">
                <a16:creationId xmlns:a16="http://schemas.microsoft.com/office/drawing/2014/main" id="{A33E20FD-BA3C-CB4E-B1BE-AEEA806CAD5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7" name="Text Placeholder 49">
            <a:extLst>
              <a:ext uri="{FF2B5EF4-FFF2-40B4-BE49-F238E27FC236}">
                <a16:creationId xmlns:a16="http://schemas.microsoft.com/office/drawing/2014/main" id="{BC4C2C37-F42F-7449-B976-C30000CC14E4}"/>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19" name="Title 1">
            <a:extLst>
              <a:ext uri="{FF2B5EF4-FFF2-40B4-BE49-F238E27FC236}">
                <a16:creationId xmlns:a16="http://schemas.microsoft.com/office/drawing/2014/main" id="{B7EFBED1-B310-464D-A67F-11754DF5E0E4}"/>
              </a:ext>
            </a:extLst>
          </p:cNvPr>
          <p:cNvSpPr>
            <a:spLocks noGrp="1"/>
          </p:cNvSpPr>
          <p:nvPr>
            <p:ph type="title" hasCustomPrompt="1"/>
          </p:nvPr>
        </p:nvSpPr>
        <p:spPr>
          <a:xfrm>
            <a:off x="595920" y="1101228"/>
            <a:ext cx="11211767" cy="493981"/>
          </a:xfrm>
        </p:spPr>
        <p:txBody>
          <a:bodyPr wrap="square">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76913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7"/>
            </p:custDataLst>
            <p:extLst>
              <p:ext uri="{D42A27DB-BD31-4B8C-83A1-F6EECF244321}">
                <p14:modId xmlns:p14="http://schemas.microsoft.com/office/powerpoint/2010/main" val="24111553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8" imgW="347" imgH="348" progId="TCLayout.ActiveDocument.1">
                  <p:embed/>
                </p:oleObj>
              </mc:Choice>
              <mc:Fallback>
                <p:oleObj name="think-cell Slide" r:id="rId18" imgW="347" imgH="348" progId="TCLayout.ActiveDocument.1">
                  <p:embed/>
                  <p:pic>
                    <p:nvPicPr>
                      <p:cNvPr id="4" name="Object 3" hidden="1"/>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838200" y="1058315"/>
            <a:ext cx="10993948" cy="632375"/>
          </a:xfrm>
          <a:prstGeom prst="rect">
            <a:avLst/>
          </a:prstGeom>
        </p:spPr>
        <p:txBody>
          <a:bodyPr vert="horz" lIns="91440" tIns="45720" rIns="91440" bIns="45720" rtlCol="0" anchor="ctr">
            <a:noAutofit/>
          </a:bodyPr>
          <a:lstStyle/>
          <a:p>
            <a:r>
              <a:rPr lang="en-AU" dirty="0"/>
              <a:t>Click to edit Master title style</a:t>
            </a:r>
            <a:endParaRPr lang="en-US" dirty="0"/>
          </a:p>
        </p:txBody>
      </p:sp>
      <p:sp>
        <p:nvSpPr>
          <p:cNvPr id="3" name="Text Placeholder 2"/>
          <p:cNvSpPr>
            <a:spLocks noGrp="1"/>
          </p:cNvSpPr>
          <p:nvPr>
            <p:ph type="body" idx="1"/>
          </p:nvPr>
        </p:nvSpPr>
        <p:spPr>
          <a:xfrm>
            <a:off x="838199" y="1825625"/>
            <a:ext cx="10993947" cy="4351338"/>
          </a:xfrm>
          <a:prstGeom prst="rect">
            <a:avLst/>
          </a:prstGeom>
        </p:spPr>
        <p:txBody>
          <a:bodyPr vert="horz" lIns="91440" tIns="45720" rIns="91440" bIns="45720" rtlCol="0">
            <a:noAutofit/>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7" name="Freeform 5">
            <a:extLst>
              <a:ext uri="{FF2B5EF4-FFF2-40B4-BE49-F238E27FC236}">
                <a16:creationId xmlns:a16="http://schemas.microsoft.com/office/drawing/2014/main" id="{607BB4E1-3907-7944-B215-5939E71E4350}"/>
              </a:ext>
            </a:extLst>
          </p:cNvPr>
          <p:cNvSpPr>
            <a:spLocks/>
          </p:cNvSpPr>
          <p:nvPr userDrawn="1"/>
        </p:nvSpPr>
        <p:spPr bwMode="auto">
          <a:xfrm>
            <a:off x="0" y="0"/>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close/>
              </a:path>
            </a:pathLst>
          </a:custGeom>
          <a:solidFill>
            <a:srgbClr val="E8E3D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dirty="0">
              <a:latin typeface="Arial" panose="020B0604020202020204" pitchFamily="34" charset="0"/>
              <a:cs typeface="Arial" panose="020B0604020202020204" pitchFamily="34" charset="0"/>
            </a:endParaRPr>
          </a:p>
        </p:txBody>
      </p:sp>
      <p:sp>
        <p:nvSpPr>
          <p:cNvPr id="48" name="Freeform 7">
            <a:extLst>
              <a:ext uri="{FF2B5EF4-FFF2-40B4-BE49-F238E27FC236}">
                <a16:creationId xmlns:a16="http://schemas.microsoft.com/office/drawing/2014/main" id="{C0C91F80-17EC-B545-803C-93E7B11B20C3}"/>
              </a:ext>
            </a:extLst>
          </p:cNvPr>
          <p:cNvSpPr>
            <a:spLocks/>
          </p:cNvSpPr>
          <p:nvPr userDrawn="1"/>
        </p:nvSpPr>
        <p:spPr bwMode="auto">
          <a:xfrm>
            <a:off x="6096000" y="6374617"/>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close/>
              </a:path>
            </a:pathLst>
          </a:custGeom>
          <a:solidFill>
            <a:srgbClr val="E8E3D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dirty="0">
              <a:latin typeface="Arial" panose="020B0604020202020204" pitchFamily="34" charset="0"/>
              <a:cs typeface="Arial" panose="020B0604020202020204" pitchFamily="34" charset="0"/>
            </a:endParaRPr>
          </a:p>
        </p:txBody>
      </p:sp>
      <p:pic>
        <p:nvPicPr>
          <p:cNvPr id="50" name="Graphic 49">
            <a:extLst>
              <a:ext uri="{FF2B5EF4-FFF2-40B4-BE49-F238E27FC236}">
                <a16:creationId xmlns:a16="http://schemas.microsoft.com/office/drawing/2014/main" id="{59BECD13-0B10-AF44-9DCC-12F0FD4AFD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298006786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9" r:id="rId5"/>
    <p:sldLayoutId id="2147483697" r:id="rId6"/>
    <p:sldLayoutId id="2147483664" r:id="rId7"/>
    <p:sldLayoutId id="2147483698" r:id="rId8"/>
    <p:sldLayoutId id="2147483665" r:id="rId9"/>
    <p:sldLayoutId id="2147483682" r:id="rId10"/>
    <p:sldLayoutId id="2147483661" r:id="rId11"/>
    <p:sldLayoutId id="2147483679" r:id="rId12"/>
    <p:sldLayoutId id="2147483689" r:id="rId13"/>
    <p:sldLayoutId id="2147483663" r:id="rId14"/>
    <p:sldLayoutId id="2147483692" r:id="rId15"/>
  </p:sldLayoutIdLst>
  <p:hf hdr="0" dt="0"/>
  <p:txStyles>
    <p:titleStyle>
      <a:lvl1pPr algn="l" defTabSz="914400" rtl="0" eaLnBrk="1" latinLnBrk="0" hangingPunct="1">
        <a:lnSpc>
          <a:spcPct val="90000"/>
        </a:lnSpc>
        <a:spcBef>
          <a:spcPct val="0"/>
        </a:spcBef>
        <a:buNone/>
        <a:defRPr sz="29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2120C"/>
        </a:buClr>
        <a:buFont typeface="Arial" panose="020B0604020202020204" pitchFamily="34" charset="0"/>
        <a:buChar char="•"/>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1.xml"/><Relationship Id="rId1" Type="http://schemas.openxmlformats.org/officeDocument/2006/relationships/video" Target="https://www.youtube.com/embed/KspvX1N_jOM?feature=oembed"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22AB55A6-70F1-F248-9191-A2B70DA28089}"/>
              </a:ext>
            </a:extLst>
          </p:cNvPr>
          <p:cNvSpPr>
            <a:spLocks noGrp="1" noRot="1" noMove="1" noResize="1" noEditPoints="1" noAdjustHandles="1" noChangeArrowheads="1" noChangeShapeType="1"/>
          </p:cNvSpPr>
          <p:nvPr>
            <p:ph type="subTitle" idx="1"/>
          </p:nvPr>
        </p:nvSpPr>
        <p:spPr>
          <a:xfrm>
            <a:off x="468923" y="2065522"/>
            <a:ext cx="5274441" cy="605329"/>
          </a:xfrm>
        </p:spPr>
        <p:txBody>
          <a:bodyPr/>
          <a:lstStyle/>
          <a:p>
            <a:pPr algn="ctr"/>
            <a:r>
              <a:rPr lang="en-US" sz="1800" b="1" dirty="0">
                <a:solidFill>
                  <a:schemeClr val="tx1"/>
                </a:solidFill>
              </a:rPr>
              <a:t>Conversations for Catholic schools</a:t>
            </a:r>
            <a:br>
              <a:rPr lang="en-US" sz="1800" b="1" dirty="0">
                <a:solidFill>
                  <a:schemeClr val="tx1"/>
                </a:solidFill>
              </a:rPr>
            </a:br>
            <a:r>
              <a:rPr lang="en-US" sz="1800" b="1" dirty="0">
                <a:solidFill>
                  <a:schemeClr val="tx1"/>
                </a:solidFill>
              </a:rPr>
              <a:t>Session 2</a:t>
            </a:r>
            <a:endParaRPr lang="en-US" sz="1800" dirty="0">
              <a:solidFill>
                <a:srgbClr val="000000"/>
              </a:solidFill>
            </a:endParaRPr>
          </a:p>
          <a:p>
            <a:endParaRPr lang="en-US" dirty="0"/>
          </a:p>
        </p:txBody>
      </p:sp>
      <p:sp>
        <p:nvSpPr>
          <p:cNvPr id="8" name="Text Placeholder 7">
            <a:extLst>
              <a:ext uri="{FF2B5EF4-FFF2-40B4-BE49-F238E27FC236}">
                <a16:creationId xmlns:a16="http://schemas.microsoft.com/office/drawing/2014/main" id="{03D8C5F2-AD4E-4241-895D-4EFA29A3D235}"/>
              </a:ext>
            </a:extLst>
          </p:cNvPr>
          <p:cNvSpPr>
            <a:spLocks noGrp="1"/>
          </p:cNvSpPr>
          <p:nvPr>
            <p:ph type="body" sz="quarter" idx="10"/>
          </p:nvPr>
        </p:nvSpPr>
        <p:spPr>
          <a:xfrm>
            <a:off x="-138634" y="4511027"/>
            <a:ext cx="5773436" cy="294882"/>
          </a:xfrm>
        </p:spPr>
        <p:txBody>
          <a:bodyPr>
            <a:normAutofit fontScale="25000" lnSpcReduction="20000"/>
          </a:bodyPr>
          <a:lstStyle/>
          <a:p>
            <a:pPr algn="ctr"/>
            <a:r>
              <a:rPr lang="en-US" sz="6400" dirty="0"/>
              <a:t>Daryl Higgins, Gabby Hunt, Janine Luttick, Jamie Calder</a:t>
            </a:r>
            <a:br>
              <a:rPr lang="en-US" sz="6400" dirty="0"/>
            </a:br>
            <a:br>
              <a:rPr lang="en-US" sz="6400" dirty="0"/>
            </a:br>
            <a:r>
              <a:rPr lang="en-US" sz="5600" dirty="0"/>
              <a:t>Thursday 5</a:t>
            </a:r>
            <a:r>
              <a:rPr lang="en-US" sz="5600" baseline="30000" dirty="0"/>
              <a:t>th</a:t>
            </a:r>
            <a:r>
              <a:rPr lang="en-US" sz="5600" dirty="0"/>
              <a:t> November 2026</a:t>
            </a:r>
          </a:p>
          <a:p>
            <a:endParaRPr lang="en-US" dirty="0"/>
          </a:p>
        </p:txBody>
      </p:sp>
      <p:sp>
        <p:nvSpPr>
          <p:cNvPr id="6" name="Title 5">
            <a:extLst>
              <a:ext uri="{FF2B5EF4-FFF2-40B4-BE49-F238E27FC236}">
                <a16:creationId xmlns:a16="http://schemas.microsoft.com/office/drawing/2014/main" id="{9D1DE220-FCE6-A346-9380-DEEA4ECF4FFA}"/>
              </a:ext>
            </a:extLst>
          </p:cNvPr>
          <p:cNvSpPr>
            <a:spLocks noGrp="1" noRot="1" noMove="1" noResize="1" noEditPoints="1" noAdjustHandles="1" noChangeArrowheads="1" noChangeShapeType="1"/>
          </p:cNvSpPr>
          <p:nvPr>
            <p:ph type="title"/>
          </p:nvPr>
        </p:nvSpPr>
        <p:spPr>
          <a:xfrm>
            <a:off x="478602" y="157451"/>
            <a:ext cx="5156200" cy="1184690"/>
          </a:xfrm>
        </p:spPr>
        <p:txBody>
          <a:bodyPr/>
          <a:lstStyle/>
          <a:p>
            <a:pPr algn="ctr"/>
            <a:r>
              <a:rPr lang="en-US" sz="3200" dirty="0">
                <a:solidFill>
                  <a:schemeClr val="tx1"/>
                </a:solidFill>
              </a:rPr>
              <a:t>Created for Respectful Relationships</a:t>
            </a:r>
          </a:p>
        </p:txBody>
      </p:sp>
      <p:pic>
        <p:nvPicPr>
          <p:cNvPr id="3" name="Picture 2">
            <a:extLst>
              <a:ext uri="{FF2B5EF4-FFF2-40B4-BE49-F238E27FC236}">
                <a16:creationId xmlns:a16="http://schemas.microsoft.com/office/drawing/2014/main" id="{5E00B2A4-BFA2-F8D3-3DBC-DCEB86416556}"/>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l="11346" t="23963" r="15678" b="2369"/>
          <a:stretch>
            <a:fillRect/>
          </a:stretch>
        </p:blipFill>
        <p:spPr>
          <a:xfrm>
            <a:off x="7363" y="2753819"/>
            <a:ext cx="6098678" cy="4104181"/>
          </a:xfrm>
          <a:prstGeom prst="rect">
            <a:avLst/>
          </a:prstGeom>
          <a:ln w="38100">
            <a:solidFill>
              <a:srgbClr val="D6D3CE"/>
            </a:solidFill>
          </a:ln>
        </p:spPr>
      </p:pic>
      <p:sp>
        <p:nvSpPr>
          <p:cNvPr id="10" name="Text Placeholder 8">
            <a:extLst>
              <a:ext uri="{FF2B5EF4-FFF2-40B4-BE49-F238E27FC236}">
                <a16:creationId xmlns:a16="http://schemas.microsoft.com/office/drawing/2014/main" id="{697A9CE0-DD3C-4449-8BCA-D52ED141CB68}"/>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
        <p:nvSpPr>
          <p:cNvPr id="2" name="TextBox 1">
            <a:extLst>
              <a:ext uri="{FF2B5EF4-FFF2-40B4-BE49-F238E27FC236}">
                <a16:creationId xmlns:a16="http://schemas.microsoft.com/office/drawing/2014/main" id="{C085BA59-3F40-B275-44E9-E3F71A76FBE2}"/>
              </a:ext>
            </a:extLst>
          </p:cNvPr>
          <p:cNvSpPr txBox="1">
            <a:spLocks noGrp="1" noRot="1" noMove="1" noResize="1" noEditPoints="1" noAdjustHandles="1" noChangeArrowheads="1" noChangeShapeType="1"/>
          </p:cNvSpPr>
          <p:nvPr/>
        </p:nvSpPr>
        <p:spPr>
          <a:xfrm>
            <a:off x="6082480" y="0"/>
            <a:ext cx="5640597" cy="3428999"/>
          </a:xfrm>
          <a:prstGeom prst="rect">
            <a:avLst/>
          </a:prstGeom>
          <a:solidFill>
            <a:schemeClr val="accent1"/>
          </a:solidFill>
        </p:spPr>
        <p:txBody>
          <a:bodyPr wrap="square" rtlCol="0">
            <a:spAutoFit/>
          </a:bodyPr>
          <a:lstStyle/>
          <a:p>
            <a:endParaRPr lang="en-AU" err="1">
              <a:solidFill>
                <a:srgbClr val="3D3935"/>
              </a:solidFill>
            </a:endParaRPr>
          </a:p>
        </p:txBody>
      </p:sp>
      <p:pic>
        <p:nvPicPr>
          <p:cNvPr id="11" name="Picture 10">
            <a:extLst>
              <a:ext uri="{FF2B5EF4-FFF2-40B4-BE49-F238E27FC236}">
                <a16:creationId xmlns:a16="http://schemas.microsoft.com/office/drawing/2014/main" id="{E3D0DE34-C503-9A33-4D11-FA0AAC106B4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7252048" y="5969409"/>
            <a:ext cx="1508170" cy="683095"/>
          </a:xfrm>
          <a:prstGeom prst="rect">
            <a:avLst/>
          </a:prstGeom>
        </p:spPr>
      </p:pic>
      <p:sp>
        <p:nvSpPr>
          <p:cNvPr id="5" name="Text Placeholder 8">
            <a:extLst>
              <a:ext uri="{FF2B5EF4-FFF2-40B4-BE49-F238E27FC236}">
                <a16:creationId xmlns:a16="http://schemas.microsoft.com/office/drawing/2014/main" id="{130B8D57-600E-0EFE-9D30-111A96849DA5}"/>
              </a:ext>
            </a:extLst>
          </p:cNvPr>
          <p:cNvSpPr txBox="1">
            <a:spLocks/>
          </p:cNvSpPr>
          <p:nvPr/>
        </p:nvSpPr>
        <p:spPr>
          <a:xfrm>
            <a:off x="7358587" y="5716034"/>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solidFill>
                  <a:schemeClr val="bg1"/>
                </a:solidFill>
                <a:latin typeface="Arial"/>
                <a:cs typeface="Arial"/>
              </a:rPr>
              <a:t>In partnership with</a:t>
            </a:r>
          </a:p>
        </p:txBody>
      </p:sp>
    </p:spTree>
    <p:extLst>
      <p:ext uri="{BB962C8B-B14F-4D97-AF65-F5344CB8AC3E}">
        <p14:creationId xmlns:p14="http://schemas.microsoft.com/office/powerpoint/2010/main" val="1321636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789917-97FC-694B-A3AC-01608E6D4888}"/>
              </a:ext>
            </a:extLst>
          </p:cNvPr>
          <p:cNvSpPr>
            <a:spLocks noGrp="1" noRot="1" noMove="1" noResize="1" noEditPoints="1" noAdjustHandles="1" noChangeArrowheads="1" noChangeShapeType="1"/>
          </p:cNvSpPr>
          <p:nvPr>
            <p:ph type="body" sz="quarter" idx="10"/>
          </p:nvPr>
        </p:nvSpPr>
        <p:spPr>
          <a:xfrm>
            <a:off x="6963878" y="4569273"/>
            <a:ext cx="4524110" cy="1180440"/>
          </a:xfrm>
        </p:spPr>
        <p:txBody>
          <a:bodyPr/>
          <a:lstStyle/>
          <a:p>
            <a:pPr algn="ctr"/>
            <a:r>
              <a:rPr lang="en-US" dirty="0"/>
              <a:t>Being and Becoming Human Together</a:t>
            </a:r>
          </a:p>
          <a:p>
            <a:pPr algn="ctr"/>
            <a:r>
              <a:rPr lang="en-US" dirty="0"/>
              <a:t>- </a:t>
            </a:r>
          </a:p>
          <a:p>
            <a:pPr algn="ctr"/>
            <a:r>
              <a:rPr lang="en-US" dirty="0"/>
              <a:t>Relational anthropology</a:t>
            </a:r>
          </a:p>
        </p:txBody>
      </p:sp>
      <p:sp>
        <p:nvSpPr>
          <p:cNvPr id="4" name="TextBox 3">
            <a:extLst>
              <a:ext uri="{FF2B5EF4-FFF2-40B4-BE49-F238E27FC236}">
                <a16:creationId xmlns:a16="http://schemas.microsoft.com/office/drawing/2014/main" id="{F3BF0541-26DB-9C4C-9BC9-B51539191264}"/>
              </a:ext>
            </a:extLst>
          </p:cNvPr>
          <p:cNvSpPr txBox="1">
            <a:spLocks noGrp="1" noRot="1" noMove="1" noResize="1" noEditPoints="1" noAdjustHandles="1" noChangeArrowheads="1" noChangeShapeType="1"/>
          </p:cNvSpPr>
          <p:nvPr/>
        </p:nvSpPr>
        <p:spPr>
          <a:xfrm>
            <a:off x="6612556" y="1326637"/>
            <a:ext cx="5226754" cy="2102363"/>
          </a:xfrm>
          <a:prstGeom prst="rect">
            <a:avLst/>
          </a:prstGeom>
          <a:noFill/>
        </p:spPr>
        <p:txBody>
          <a:bodyPr wrap="square" rtlCol="0">
            <a:noAutofit/>
          </a:bodyPr>
          <a:lstStyle/>
          <a:p>
            <a:pPr algn="just"/>
            <a:r>
              <a:rPr lang="en-US" sz="10000" b="1" i="0" dirty="0">
                <a:solidFill>
                  <a:schemeClr val="bg1"/>
                </a:solidFill>
                <a:latin typeface="Arial" panose="020B0604020202020204" pitchFamily="34" charset="0"/>
                <a:cs typeface="Arial" panose="020B0604020202020204" pitchFamily="34" charset="0"/>
              </a:rPr>
              <a:t>Session </a:t>
            </a:r>
          </a:p>
          <a:p>
            <a:pPr algn="ctr"/>
            <a:r>
              <a:rPr lang="en-US" sz="10000" b="1" dirty="0">
                <a:solidFill>
                  <a:schemeClr val="bg1"/>
                </a:solidFill>
                <a:latin typeface="Arial" panose="020B0604020202020204" pitchFamily="34" charset="0"/>
                <a:cs typeface="Arial" panose="020B0604020202020204" pitchFamily="34" charset="0"/>
              </a:rPr>
              <a:t>2</a:t>
            </a:r>
            <a:endParaRPr lang="en-US" sz="10000" b="1" i="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5702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848E5A-A7AD-EF41-BF57-0E41CE5323E5}"/>
              </a:ext>
            </a:extLst>
          </p:cNvPr>
          <p:cNvSpPr>
            <a:spLocks noGrp="1"/>
          </p:cNvSpPr>
          <p:nvPr>
            <p:ph type="sldNum" sz="quarter" idx="4"/>
          </p:nvPr>
        </p:nvSpPr>
        <p:spPr/>
        <p:txBody>
          <a:bodyPr/>
          <a:lstStyle/>
          <a:p>
            <a:fld id="{16A89BA3-132D-40E1-AAB4-CDCD0A14C216}" type="slidenum">
              <a:rPr lang="en-AU" smtClean="0"/>
              <a:pPr/>
              <a:t>3</a:t>
            </a:fld>
            <a:endParaRPr lang="en-AU" dirty="0"/>
          </a:p>
        </p:txBody>
      </p:sp>
      <p:sp>
        <p:nvSpPr>
          <p:cNvPr id="3" name="Text Placeholder 2">
            <a:extLst>
              <a:ext uri="{FF2B5EF4-FFF2-40B4-BE49-F238E27FC236}">
                <a16:creationId xmlns:a16="http://schemas.microsoft.com/office/drawing/2014/main" id="{9B454597-D364-7AE2-A989-916A6EE4CE54}"/>
              </a:ext>
            </a:extLst>
          </p:cNvPr>
          <p:cNvSpPr txBox="1">
            <a:spLocks noGrp="1" noRot="1" noMove="1" noResize="1" noEditPoints="1" noAdjustHandles="1" noChangeArrowheads="1" noChangeShapeType="1"/>
          </p:cNvSpPr>
          <p:nvPr>
            <p:ph type="body" sz="quarter" idx="15"/>
          </p:nvPr>
        </p:nvSpPr>
        <p:spPr>
          <a:xfrm>
            <a:off x="636281" y="1876174"/>
            <a:ext cx="11219858" cy="3493113"/>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200" dirty="0">
                <a:solidFill>
                  <a:schemeClr val="accent2">
                    <a:lumMod val="75000"/>
                  </a:schemeClr>
                </a:solidFill>
              </a:rPr>
              <a:t>Participate in ways that are professionally useful and personally safe.</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You may pass on any activity, pause, or step out without explanation.</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Do not identify students, families, colleagues or yourself through personal disclosures.</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This is a professional learning space, not a counselling or disclosure space.</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If a concern about a child or young person arises, usual safeguarding and reporting procedures apply.</a:t>
            </a:r>
            <a:endParaRPr lang="en-AU" sz="2200" dirty="0">
              <a:solidFill>
                <a:schemeClr val="accent2">
                  <a:lumMod val="75000"/>
                </a:schemeClr>
              </a:solidFill>
            </a:endParaRPr>
          </a:p>
          <a:p>
            <a:endParaRPr lang="en-AU" dirty="0" err="1">
              <a:solidFill>
                <a:srgbClr val="3D3935"/>
              </a:solidFill>
            </a:endParaRPr>
          </a:p>
        </p:txBody>
      </p:sp>
      <p:sp>
        <p:nvSpPr>
          <p:cNvPr id="11" name="Title 1">
            <a:extLst>
              <a:ext uri="{FF2B5EF4-FFF2-40B4-BE49-F238E27FC236}">
                <a16:creationId xmlns:a16="http://schemas.microsoft.com/office/drawing/2014/main" id="{4FF475D9-4146-D434-6B03-32F1A5257B30}"/>
              </a:ext>
            </a:extLst>
          </p:cNvPr>
          <p:cNvSpPr txBox="1">
            <a:spLocks noGrp="1" noRot="1" noMove="1" noResize="1" noEditPoints="1" noAdjustHandles="1" noChangeArrowheads="1" noChangeShapeType="1"/>
          </p:cNvSpPr>
          <p:nvPr>
            <p:ph type="title"/>
          </p:nvPr>
        </p:nvSpPr>
        <p:spPr>
          <a:prstGeom prst="rect">
            <a:avLst/>
          </a:prstGeom>
        </p:spPr>
        <p:txBody>
          <a:bodyPr/>
          <a:lstStyle>
            <a:lvl1pPr algn="l" defTabSz="914400" rtl="0" eaLnBrk="1" latinLnBrk="0" hangingPunct="1">
              <a:lnSpc>
                <a:spcPct val="90000"/>
              </a:lnSpc>
              <a:spcBef>
                <a:spcPct val="0"/>
              </a:spcBef>
              <a:buNone/>
              <a:defRPr sz="2900" b="1" kern="1200">
                <a:solidFill>
                  <a:srgbClr val="3D3935"/>
                </a:solidFill>
                <a:latin typeface="Arial" panose="020B0604020202020204" pitchFamily="34" charset="0"/>
                <a:ea typeface="+mj-ea"/>
                <a:cs typeface="Arial" panose="020B0604020202020204" pitchFamily="34" charset="0"/>
              </a:defRPr>
            </a:lvl1pPr>
          </a:lstStyle>
          <a:p>
            <a:pPr algn="ctr"/>
            <a:r>
              <a:rPr lang="en-US" dirty="0">
                <a:solidFill>
                  <a:schemeClr val="tx1"/>
                </a:solidFill>
              </a:rPr>
              <a:t>Welcome and participation choices</a:t>
            </a:r>
            <a:endParaRPr lang="en-AU" dirty="0">
              <a:solidFill>
                <a:schemeClr val="tx1"/>
              </a:solidFill>
            </a:endParaRPr>
          </a:p>
        </p:txBody>
      </p:sp>
      <p:sp>
        <p:nvSpPr>
          <p:cNvPr id="5" name="Text Placeholder 8">
            <a:extLst>
              <a:ext uri="{FF2B5EF4-FFF2-40B4-BE49-F238E27FC236}">
                <a16:creationId xmlns:a16="http://schemas.microsoft.com/office/drawing/2014/main" id="{D8610C36-8433-207A-E81D-0D8ED63F2B92}"/>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7938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4691DC-3C72-CF42-9FA6-CDE51CCFBDC1}"/>
              </a:ext>
            </a:extLst>
          </p:cNvPr>
          <p:cNvSpPr>
            <a:spLocks noGrp="1"/>
          </p:cNvSpPr>
          <p:nvPr>
            <p:ph type="sldNum" sz="quarter" idx="4"/>
          </p:nvPr>
        </p:nvSpPr>
        <p:spPr/>
        <p:txBody>
          <a:bodyPr/>
          <a:lstStyle/>
          <a:p>
            <a:fld id="{16A89BA3-132D-40E1-AAB4-CDCD0A14C216}" type="slidenum">
              <a:rPr lang="en-AU" smtClean="0"/>
              <a:pPr/>
              <a:t>4</a:t>
            </a:fld>
            <a:endParaRPr lang="en-AU" dirty="0"/>
          </a:p>
        </p:txBody>
      </p:sp>
      <p:sp>
        <p:nvSpPr>
          <p:cNvPr id="8" name="Title 7">
            <a:extLst>
              <a:ext uri="{FF2B5EF4-FFF2-40B4-BE49-F238E27FC236}">
                <a16:creationId xmlns:a16="http://schemas.microsoft.com/office/drawing/2014/main" id="{78298303-26FD-324F-B918-1B7BF8F29A9E}"/>
              </a:ext>
            </a:extLst>
          </p:cNvPr>
          <p:cNvSpPr>
            <a:spLocks noGrp="1" noRot="1" noMove="1" noResize="1" noEditPoints="1" noAdjustHandles="1" noChangeArrowheads="1" noChangeShapeType="1"/>
          </p:cNvSpPr>
          <p:nvPr>
            <p:ph type="title"/>
          </p:nvPr>
        </p:nvSpPr>
        <p:spPr/>
        <p:txBody>
          <a:bodyPr/>
          <a:lstStyle/>
          <a:p>
            <a:r>
              <a:rPr lang="en-US" dirty="0"/>
              <a:t>Group agreements</a:t>
            </a:r>
            <a:br>
              <a:rPr lang="en-AU" dirty="0"/>
            </a:br>
            <a:endParaRPr lang="en-US" dirty="0"/>
          </a:p>
        </p:txBody>
      </p:sp>
      <p:sp>
        <p:nvSpPr>
          <p:cNvPr id="3" name="Text Placeholder 2">
            <a:extLst>
              <a:ext uri="{FF2B5EF4-FFF2-40B4-BE49-F238E27FC236}">
                <a16:creationId xmlns:a16="http://schemas.microsoft.com/office/drawing/2014/main" id="{5DCDE8A8-0934-95F3-56B4-23E28A57B412}"/>
              </a:ext>
            </a:extLst>
          </p:cNvPr>
          <p:cNvSpPr txBox="1">
            <a:spLocks noGrp="1"/>
          </p:cNvSpPr>
          <p:nvPr>
            <p:ph type="body" sz="quarter" idx="15"/>
          </p:nvPr>
        </p:nvSpPr>
        <p:spPr>
          <a:xfrm>
            <a:off x="587829" y="1828800"/>
            <a:ext cx="11219858" cy="4461734"/>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000" dirty="0">
                <a:solidFill>
                  <a:schemeClr val="accent2">
                    <a:lumMod val="75000"/>
                  </a:schemeClr>
                </a:solidFill>
              </a:rPr>
              <a:t>Speak from your own perspective.</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Protect privacy.</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Challenge ideas, not people.</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Avoid seeking or offering personal disclosures.</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Notice the impact of language, not only its intent.</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Follow safeguarding processes rather than trying to resolve concerns in the group</a:t>
            </a:r>
            <a:r>
              <a:rPr lang="en-US" sz="2000" dirty="0"/>
              <a:t>.</a:t>
            </a:r>
          </a:p>
          <a:p>
            <a:pPr marL="342900" lvl="0" indent="-342900">
              <a:lnSpc>
                <a:spcPct val="150000"/>
              </a:lnSpc>
              <a:buFont typeface="Arial" panose="020B0604020202020204" pitchFamily="34" charset="0"/>
              <a:buChar char="•"/>
            </a:pPr>
            <a:r>
              <a:rPr lang="en-US" sz="2000" dirty="0"/>
              <a:t>??</a:t>
            </a:r>
            <a:endParaRPr lang="en-AU" sz="2000" dirty="0"/>
          </a:p>
          <a:p>
            <a:endParaRPr lang="en-AU" dirty="0" err="1">
              <a:solidFill>
                <a:srgbClr val="3D3935"/>
              </a:solidFill>
            </a:endParaRPr>
          </a:p>
        </p:txBody>
      </p:sp>
      <p:sp>
        <p:nvSpPr>
          <p:cNvPr id="5" name="Text Placeholder 8">
            <a:extLst>
              <a:ext uri="{FF2B5EF4-FFF2-40B4-BE49-F238E27FC236}">
                <a16:creationId xmlns:a16="http://schemas.microsoft.com/office/drawing/2014/main" id="{97A72200-3CF0-39F1-2557-7E81647A2EEE}"/>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974363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5B87CD-29FE-6B4D-97DB-4D4F7308EF18}"/>
              </a:ext>
            </a:extLst>
          </p:cNvPr>
          <p:cNvSpPr>
            <a:spLocks noGrp="1" noRot="1" noMove="1" noResize="1" noEditPoints="1" noAdjustHandles="1" noChangeArrowheads="1" noChangeShapeType="1"/>
          </p:cNvSpPr>
          <p:nvPr>
            <p:ph type="title"/>
          </p:nvPr>
        </p:nvSpPr>
        <p:spPr/>
        <p:txBody>
          <a:bodyPr/>
          <a:lstStyle/>
          <a:p>
            <a:r>
              <a:rPr lang="en-US" dirty="0"/>
              <a:t>Sensitive content warning &amp; supports</a:t>
            </a:r>
            <a:br>
              <a:rPr lang="en-AU" dirty="0"/>
            </a:br>
            <a:endParaRPr lang="en-US" dirty="0"/>
          </a:p>
        </p:txBody>
      </p:sp>
      <p:sp>
        <p:nvSpPr>
          <p:cNvPr id="6" name="Text Placeholder 5">
            <a:extLst>
              <a:ext uri="{FF2B5EF4-FFF2-40B4-BE49-F238E27FC236}">
                <a16:creationId xmlns:a16="http://schemas.microsoft.com/office/drawing/2014/main" id="{CCC5FC6E-34C3-247F-CEDC-8C8B70769B90}"/>
              </a:ext>
            </a:extLst>
          </p:cNvPr>
          <p:cNvSpPr txBox="1">
            <a:spLocks noGrp="1"/>
          </p:cNvSpPr>
          <p:nvPr>
            <p:ph type="body" sz="quarter" idx="15"/>
          </p:nvPr>
        </p:nvSpPr>
        <p:spPr>
          <a:xfrm>
            <a:off x="587829" y="1828800"/>
            <a:ext cx="11219858" cy="4876207"/>
          </a:xfrm>
          <a:prstGeom prst="rect">
            <a:avLst/>
          </a:prstGeom>
          <a:noFill/>
        </p:spPr>
        <p:txBody>
          <a:bodyPr wrap="square" rtlCol="0">
            <a:spAutoFit/>
          </a:bodyPr>
          <a:lstStyle/>
          <a:p>
            <a:pPr marL="285750" lvl="0" indent="-285750">
              <a:lnSpc>
                <a:spcPct val="150000"/>
              </a:lnSpc>
              <a:buFont typeface="Arial" panose="020B0604020202020204" pitchFamily="34" charset="0"/>
              <a:buChar char="•"/>
            </a:pPr>
            <a:r>
              <a:rPr lang="en-US" sz="2000" dirty="0">
                <a:solidFill>
                  <a:schemeClr val="accent2">
                    <a:lumMod val="75000"/>
                  </a:schemeClr>
                </a:solidFill>
              </a:rPr>
              <a:t>Immediate danger: Call 000.</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1800RESPECT: 1800 737 732.</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Lifeline: 13 11 14.</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13YARN: 13 92 76.</a:t>
            </a:r>
          </a:p>
          <a:p>
            <a:pPr marL="285750" lvl="0" indent="-285750">
              <a:lnSpc>
                <a:spcPct val="150000"/>
              </a:lnSpc>
              <a:buFont typeface="Arial" panose="020B0604020202020204" pitchFamily="34" charset="0"/>
              <a:buChar char="•"/>
            </a:pPr>
            <a:r>
              <a:rPr lang="en-US" sz="2000" dirty="0">
                <a:solidFill>
                  <a:schemeClr val="accent2">
                    <a:lumMod val="75000"/>
                  </a:schemeClr>
                </a:solidFill>
              </a:rPr>
              <a:t>Employee Assistance Program: </a:t>
            </a:r>
            <a:r>
              <a:rPr lang="en-US" sz="2000" dirty="0">
                <a:solidFill>
                  <a:schemeClr val="accent2">
                    <a:lumMod val="75000"/>
                  </a:schemeClr>
                </a:solidFill>
                <a:highlight>
                  <a:srgbClr val="FFFF00"/>
                </a:highlight>
              </a:rPr>
              <a:t>[SCHOOL TO INSERT].</a:t>
            </a:r>
            <a:endParaRPr lang="en-AU" sz="2000" dirty="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Internal support contact: </a:t>
            </a:r>
            <a:r>
              <a:rPr lang="en-US" sz="2000" dirty="0">
                <a:solidFill>
                  <a:schemeClr val="accent2">
                    <a:lumMod val="75000"/>
                  </a:schemeClr>
                </a:solidFill>
                <a:highlight>
                  <a:srgbClr val="FFFF00"/>
                </a:highlight>
              </a:rPr>
              <a:t>[SCHOOL TO INSERT].</a:t>
            </a:r>
            <a:endParaRPr lang="en-AU" sz="2000" dirty="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Reporting concerns: </a:t>
            </a:r>
            <a:r>
              <a:rPr lang="en-US" sz="2000" dirty="0">
                <a:solidFill>
                  <a:schemeClr val="accent2">
                    <a:lumMod val="75000"/>
                  </a:schemeClr>
                </a:solidFill>
                <a:highlight>
                  <a:srgbClr val="FFFF00"/>
                </a:highlight>
              </a:rPr>
              <a:t>[SCHOOL TO INSERT PROCESS/LINK].</a:t>
            </a:r>
            <a:endParaRPr lang="en-AU" sz="2000" dirty="0">
              <a:solidFill>
                <a:schemeClr val="accent2">
                  <a:lumMod val="75000"/>
                </a:schemeClr>
              </a:solidFill>
              <a:highlight>
                <a:srgbClr val="FFFF00"/>
              </a:highlight>
            </a:endParaRPr>
          </a:p>
          <a:p>
            <a:pPr lvl="0"/>
            <a:endParaRPr lang="en-AU" dirty="0"/>
          </a:p>
          <a:p>
            <a:endParaRPr lang="en-AU" dirty="0" err="1">
              <a:solidFill>
                <a:srgbClr val="3D3935"/>
              </a:solidFill>
            </a:endParaRPr>
          </a:p>
        </p:txBody>
      </p:sp>
      <p:pic>
        <p:nvPicPr>
          <p:cNvPr id="10" name="Picture 9">
            <a:extLst>
              <a:ext uri="{FF2B5EF4-FFF2-40B4-BE49-F238E27FC236}">
                <a16:creationId xmlns:a16="http://schemas.microsoft.com/office/drawing/2014/main" id="{3ABB8A95-D1B5-36F2-59C1-94C9546F9F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8935" y="1494247"/>
            <a:ext cx="2838752" cy="3319896"/>
          </a:xfrm>
          <a:prstGeom prst="rect">
            <a:avLst/>
          </a:prstGeom>
          <a:ln w="28575">
            <a:solidFill>
              <a:schemeClr val="accent3"/>
            </a:solidFill>
          </a:ln>
        </p:spPr>
      </p:pic>
    </p:spTree>
    <p:extLst>
      <p:ext uri="{BB962C8B-B14F-4D97-AF65-F5344CB8AC3E}">
        <p14:creationId xmlns:p14="http://schemas.microsoft.com/office/powerpoint/2010/main" val="371849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CB655-0C02-CAC3-52DC-28DD668DAE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9DFBBB0-039C-D5BE-27E4-9FF2708AA4EC}"/>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solidFill>
                  <a:schemeClr val="tx1"/>
                </a:solidFill>
              </a:rPr>
              <a:t>Session outcome</a:t>
            </a:r>
          </a:p>
        </p:txBody>
      </p:sp>
      <p:sp>
        <p:nvSpPr>
          <p:cNvPr id="2" name="Text Placeholder 6">
            <a:extLst>
              <a:ext uri="{FF2B5EF4-FFF2-40B4-BE49-F238E27FC236}">
                <a16:creationId xmlns:a16="http://schemas.microsoft.com/office/drawing/2014/main" id="{6420CC6D-32A1-A656-B946-513D13CA1475}"/>
              </a:ext>
            </a:extLst>
          </p:cNvPr>
          <p:cNvSpPr txBox="1">
            <a:spLocks noGrp="1" noRot="1" noMove="1" noResize="1" noEditPoints="1" noAdjustHandles="1" noChangeArrowheads="1" noChangeShapeType="1"/>
          </p:cNvSpPr>
          <p:nvPr/>
        </p:nvSpPr>
        <p:spPr>
          <a:xfrm>
            <a:off x="587829" y="1836070"/>
            <a:ext cx="10874829" cy="434832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dirty="0"/>
          </a:p>
          <a:p>
            <a:r>
              <a:rPr lang="en-US" sz="2800" dirty="0"/>
              <a:t>By the end of this session, we will be able to </a:t>
            </a:r>
            <a:r>
              <a:rPr lang="en-AU" sz="2800" dirty="0"/>
              <a:t>connect a Catholic understanding of relationality with everyday educational practice. </a:t>
            </a:r>
          </a:p>
          <a:p>
            <a:endParaRPr lang="en-US" dirty="0"/>
          </a:p>
          <a:p>
            <a:endParaRPr lang="en-US" dirty="0"/>
          </a:p>
          <a:p>
            <a:endParaRPr lang="en-US" i="1" dirty="0"/>
          </a:p>
          <a:p>
            <a:endParaRPr lang="en-US" i="1" dirty="0"/>
          </a:p>
          <a:p>
            <a:endParaRPr lang="en-US" i="1" dirty="0"/>
          </a:p>
          <a:p>
            <a:endParaRPr lang="en-US" i="1" dirty="0"/>
          </a:p>
          <a:p>
            <a:r>
              <a:rPr lang="en-US" sz="1200" i="1" dirty="0"/>
              <a:t>You may pass, pause or step out. Follow local safeguarding procedures. Support details available.</a:t>
            </a:r>
            <a:endParaRPr lang="en-AU" sz="1200" dirty="0"/>
          </a:p>
          <a:p>
            <a:endParaRPr lang="en-US" dirty="0"/>
          </a:p>
        </p:txBody>
      </p:sp>
      <p:sp>
        <p:nvSpPr>
          <p:cNvPr id="5" name="Text Placeholder 8">
            <a:extLst>
              <a:ext uri="{FF2B5EF4-FFF2-40B4-BE49-F238E27FC236}">
                <a16:creationId xmlns:a16="http://schemas.microsoft.com/office/drawing/2014/main" id="{EFA775E5-6FED-E910-31C1-467373991E28}"/>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542062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7A93E-3CE2-87E6-1141-F5186A7332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5089BB0-2A13-D0D5-3775-35968FC48887}"/>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solidFill>
                  <a:schemeClr val="tx1"/>
                </a:solidFill>
              </a:rPr>
              <a:t>Our core question</a:t>
            </a:r>
          </a:p>
        </p:txBody>
      </p:sp>
      <p:sp>
        <p:nvSpPr>
          <p:cNvPr id="2" name="Text Placeholder 6">
            <a:extLst>
              <a:ext uri="{FF2B5EF4-FFF2-40B4-BE49-F238E27FC236}">
                <a16:creationId xmlns:a16="http://schemas.microsoft.com/office/drawing/2014/main" id="{CDAE507C-A71F-BF79-DA66-F5277952A70B}"/>
              </a:ext>
            </a:extLst>
          </p:cNvPr>
          <p:cNvSpPr txBox="1">
            <a:spLocks noGrp="1" noRot="1" noMove="1" noResize="1" noEditPoints="1" noAdjustHandles="1" noChangeArrowheads="1" noChangeShapeType="1"/>
          </p:cNvSpPr>
          <p:nvPr/>
        </p:nvSpPr>
        <p:spPr>
          <a:xfrm>
            <a:off x="587829" y="2666198"/>
            <a:ext cx="9518697" cy="3518195"/>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AU" sz="3600" dirty="0"/>
              <a:t>What does it mean to be human in relationship?</a:t>
            </a:r>
          </a:p>
          <a:p>
            <a:endParaRPr lang="en-US" sz="3200" dirty="0"/>
          </a:p>
          <a:p>
            <a:endParaRPr lang="en-US" sz="3200" dirty="0"/>
          </a:p>
          <a:p>
            <a:endParaRPr lang="en-US" i="1" dirty="0"/>
          </a:p>
          <a:p>
            <a:endParaRPr lang="en-US" i="1" dirty="0"/>
          </a:p>
          <a:p>
            <a:endParaRPr lang="en-US" i="1" dirty="0"/>
          </a:p>
          <a:p>
            <a:endParaRPr lang="en-US" i="1" dirty="0"/>
          </a:p>
          <a:p>
            <a:r>
              <a:rPr lang="en-US" sz="1300" i="1" dirty="0"/>
              <a:t>You may pass, pause or step out. Follow local safeguarding procedures. Support details available.</a:t>
            </a:r>
            <a:endParaRPr lang="en-AU" sz="1300" dirty="0"/>
          </a:p>
          <a:p>
            <a:endParaRPr lang="en-US" dirty="0"/>
          </a:p>
        </p:txBody>
      </p:sp>
      <p:sp>
        <p:nvSpPr>
          <p:cNvPr id="5" name="Text Placeholder 8">
            <a:extLst>
              <a:ext uri="{FF2B5EF4-FFF2-40B4-BE49-F238E27FC236}">
                <a16:creationId xmlns:a16="http://schemas.microsoft.com/office/drawing/2014/main" id="{786C9BDD-0E05-3F0A-B093-4FB240D58AC6}"/>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147298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F80E6-4883-A7F6-068D-36BCE67960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3824EB0-144F-4F3F-5866-D483A892FAA9}"/>
              </a:ext>
            </a:extLst>
          </p:cNvPr>
          <p:cNvSpPr>
            <a:spLocks noGrp="1" noRot="1" noMove="1" noResize="1" noEditPoints="1" noAdjustHandles="1" noChangeArrowheads="1" noChangeShapeType="1"/>
          </p:cNvSpPr>
          <p:nvPr>
            <p:ph type="title"/>
          </p:nvPr>
        </p:nvSpPr>
        <p:spPr>
          <a:xfrm>
            <a:off x="250146" y="0"/>
            <a:ext cx="11212512" cy="493713"/>
          </a:xfrm>
        </p:spPr>
        <p:txBody>
          <a:bodyPr/>
          <a:lstStyle/>
          <a:p>
            <a:r>
              <a:rPr lang="en-US" dirty="0"/>
              <a:t>Watch the video</a:t>
            </a:r>
            <a:endParaRPr lang="en-US" dirty="0">
              <a:solidFill>
                <a:schemeClr val="tx1"/>
              </a:solidFill>
            </a:endParaRPr>
          </a:p>
        </p:txBody>
      </p:sp>
      <p:sp>
        <p:nvSpPr>
          <p:cNvPr id="2" name="Text Placeholder 6">
            <a:extLst>
              <a:ext uri="{FF2B5EF4-FFF2-40B4-BE49-F238E27FC236}">
                <a16:creationId xmlns:a16="http://schemas.microsoft.com/office/drawing/2014/main" id="{A413CEDE-C311-18AB-EEC1-F72619D0CBA7}"/>
              </a:ext>
            </a:extLst>
          </p:cNvPr>
          <p:cNvSpPr txBox="1">
            <a:spLocks noGrp="1" noRot="1" noMove="1" noResize="1" noEditPoints="1" noAdjustHandles="1" noChangeArrowheads="1" noChangeShapeType="1"/>
          </p:cNvSpPr>
          <p:nvPr/>
        </p:nvSpPr>
        <p:spPr>
          <a:xfrm>
            <a:off x="482484" y="2786248"/>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i="1" dirty="0"/>
          </a:p>
          <a:p>
            <a:endParaRPr lang="en-US" i="1" dirty="0"/>
          </a:p>
          <a:p>
            <a:endParaRPr lang="en-US" i="1" dirty="0"/>
          </a:p>
          <a:p>
            <a:endParaRPr lang="en-US" i="1" dirty="0"/>
          </a:p>
          <a:p>
            <a:endParaRPr lang="en-US" i="1" dirty="0"/>
          </a:p>
          <a:p>
            <a:endParaRPr lang="en-US" i="1" dirty="0"/>
          </a:p>
          <a:p>
            <a:endParaRPr lang="en-US" i="1" dirty="0"/>
          </a:p>
          <a:p>
            <a:endParaRPr lang="en-US" i="1" dirty="0"/>
          </a:p>
          <a:p>
            <a:endParaRPr lang="en-US" i="1" dirty="0"/>
          </a:p>
          <a:p>
            <a:r>
              <a:rPr lang="en-US" sz="1400" i="1" dirty="0"/>
              <a:t>You may pass, pause or step out. Follow local safeguarding procedures. Support details available.</a:t>
            </a:r>
            <a:endParaRPr lang="en-AU" sz="1400" dirty="0"/>
          </a:p>
          <a:p>
            <a:endParaRPr lang="en-US" dirty="0"/>
          </a:p>
        </p:txBody>
      </p:sp>
      <p:sp>
        <p:nvSpPr>
          <p:cNvPr id="5" name="Text Placeholder 8">
            <a:extLst>
              <a:ext uri="{FF2B5EF4-FFF2-40B4-BE49-F238E27FC236}">
                <a16:creationId xmlns:a16="http://schemas.microsoft.com/office/drawing/2014/main" id="{DDF6F790-55A1-D0D2-CCDD-173017316B47}"/>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pic>
        <p:nvPicPr>
          <p:cNvPr id="3" name="Online Media 2" title="Created for Respectful Relationships Session 2">
            <a:hlinkClick r:id="" action="ppaction://media"/>
            <a:extLst>
              <a:ext uri="{FF2B5EF4-FFF2-40B4-BE49-F238E27FC236}">
                <a16:creationId xmlns:a16="http://schemas.microsoft.com/office/drawing/2014/main" id="{746F8195-A0F0-C212-1DE9-5F3D875AE1AD}"/>
              </a:ext>
            </a:extLst>
          </p:cNvPr>
          <p:cNvPicPr>
            <a:picLocks noGrp="1" noRot="1" noChangeAspect="1" noMove="1" noResize="1" noEditPoints="1" noAdjustHandles="1" noChangeArrowheads="1" noChangeShapeType="1" noCrop="1"/>
          </p:cNvPicPr>
          <p:nvPr>
            <a:videoFile r:link="rId1"/>
          </p:nvPr>
        </p:nvPicPr>
        <p:blipFill>
          <a:blip r:embed="rId4"/>
          <a:stretch>
            <a:fillRect/>
          </a:stretch>
        </p:blipFill>
        <p:spPr>
          <a:xfrm>
            <a:off x="482484" y="686546"/>
            <a:ext cx="9707801" cy="5484908"/>
          </a:xfrm>
          <a:prstGeom prst="rect">
            <a:avLst/>
          </a:prstGeom>
        </p:spPr>
      </p:pic>
    </p:spTree>
    <p:extLst>
      <p:ext uri="{BB962C8B-B14F-4D97-AF65-F5344CB8AC3E}">
        <p14:creationId xmlns:p14="http://schemas.microsoft.com/office/powerpoint/2010/main" val="254778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DB858-6D94-CCB1-2CC4-BEACD9611E7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A12992-866A-F517-30B0-B1727E921464}"/>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Pause and reflect</a:t>
            </a:r>
            <a:endParaRPr lang="en-US" dirty="0">
              <a:solidFill>
                <a:schemeClr val="tx1"/>
              </a:solidFill>
            </a:endParaRPr>
          </a:p>
        </p:txBody>
      </p:sp>
      <p:sp>
        <p:nvSpPr>
          <p:cNvPr id="2" name="Text Placeholder 6">
            <a:extLst>
              <a:ext uri="{FF2B5EF4-FFF2-40B4-BE49-F238E27FC236}">
                <a16:creationId xmlns:a16="http://schemas.microsoft.com/office/drawing/2014/main" id="{7EE91850-8329-2D95-1020-90A57691460B}"/>
              </a:ext>
            </a:extLst>
          </p:cNvPr>
          <p:cNvSpPr txBox="1">
            <a:spLocks noGrp="1" noRot="1" noMove="1" noResize="1" noEditPoints="1" noAdjustHandles="1" noChangeArrowheads="1" noChangeShapeType="1"/>
          </p:cNvSpPr>
          <p:nvPr/>
        </p:nvSpPr>
        <p:spPr>
          <a:xfrm>
            <a:off x="587830" y="2243138"/>
            <a:ext cx="9249190" cy="3941255"/>
          </a:xfrm>
          <a:prstGeom prst="rect">
            <a:avLst/>
          </a:prstGeom>
        </p:spPr>
        <p:txBody>
          <a:bodyPr vert="horz" lIns="91440" tIns="45720" rIns="91440" bIns="45720" rtlCol="0">
            <a:normAutofit fontScale="625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60000"/>
              </a:lnSpc>
              <a:buFont typeface="Arial" panose="020B0604020202020204" pitchFamily="34" charset="0"/>
              <a:buChar char="•"/>
            </a:pPr>
            <a:r>
              <a:rPr lang="en-US" sz="2900" dirty="0"/>
              <a:t>When do I feel most human and connected in my work?</a:t>
            </a:r>
          </a:p>
          <a:p>
            <a:pPr lvl="0">
              <a:lnSpc>
                <a:spcPct val="160000"/>
              </a:lnSpc>
            </a:pPr>
            <a:endParaRPr lang="en-AU" sz="2900" dirty="0"/>
          </a:p>
          <a:p>
            <a:pPr marL="342900" lvl="0" indent="-342900">
              <a:lnSpc>
                <a:spcPct val="160000"/>
              </a:lnSpc>
              <a:buFont typeface="Arial" panose="020B0604020202020204" pitchFamily="34" charset="0"/>
              <a:buChar char="•"/>
            </a:pPr>
            <a:r>
              <a:rPr lang="en-US" sz="2900" dirty="0"/>
              <a:t>When do I feel most disconnected?</a:t>
            </a:r>
          </a:p>
          <a:p>
            <a:pPr lvl="0">
              <a:lnSpc>
                <a:spcPct val="160000"/>
              </a:lnSpc>
            </a:pPr>
            <a:endParaRPr lang="en-US" sz="2900" dirty="0"/>
          </a:p>
          <a:p>
            <a:pPr marL="342900" lvl="0" indent="-342900">
              <a:lnSpc>
                <a:spcPct val="160000"/>
              </a:lnSpc>
              <a:buFont typeface="Arial" panose="020B0604020202020204" pitchFamily="34" charset="0"/>
              <a:buChar char="•"/>
            </a:pPr>
            <a:r>
              <a:rPr lang="en-US" sz="2900" dirty="0"/>
              <a:t>What is one relational practice that makes a meaningful difference?</a:t>
            </a:r>
          </a:p>
          <a:p>
            <a:pPr>
              <a:lnSpc>
                <a:spcPct val="160000"/>
              </a:lnSpc>
            </a:pPr>
            <a:endParaRPr lang="en-US" sz="2200" i="1" dirty="0"/>
          </a:p>
          <a:p>
            <a:endParaRPr lang="en-US" i="1" dirty="0"/>
          </a:p>
          <a:p>
            <a:endParaRPr lang="en-US" i="1" dirty="0"/>
          </a:p>
          <a:p>
            <a:r>
              <a:rPr lang="en-US" i="1" dirty="0"/>
              <a:t>You may pass, pause or step out. Follow local safeguarding procedures. Support details available.</a:t>
            </a:r>
            <a:endParaRPr lang="en-AU" dirty="0"/>
          </a:p>
          <a:p>
            <a:endParaRPr lang="en-US" dirty="0"/>
          </a:p>
        </p:txBody>
      </p:sp>
      <p:pic>
        <p:nvPicPr>
          <p:cNvPr id="5" name="Picture 4">
            <a:extLst>
              <a:ext uri="{FF2B5EF4-FFF2-40B4-BE49-F238E27FC236}">
                <a16:creationId xmlns:a16="http://schemas.microsoft.com/office/drawing/2014/main" id="{9EA29CDF-238A-DA27-D85D-D1E0996041F8}"/>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6567" t="6508" r="3152" b="5067"/>
          <a:stretch>
            <a:fillRect/>
          </a:stretch>
        </p:blipFill>
        <p:spPr>
          <a:xfrm>
            <a:off x="9888312" y="3454835"/>
            <a:ext cx="2126195" cy="3201214"/>
          </a:xfrm>
          <a:prstGeom prst="rect">
            <a:avLst/>
          </a:prstGeom>
          <a:ln w="38100">
            <a:solidFill>
              <a:srgbClr val="E8E3DB"/>
            </a:solidFill>
          </a:ln>
        </p:spPr>
      </p:pic>
      <p:sp>
        <p:nvSpPr>
          <p:cNvPr id="7" name="Text Placeholder 8">
            <a:extLst>
              <a:ext uri="{FF2B5EF4-FFF2-40B4-BE49-F238E27FC236}">
                <a16:creationId xmlns:a16="http://schemas.microsoft.com/office/drawing/2014/main" id="{074A865D-9A8D-C0B3-0266-484967384817}"/>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502289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6FC9E-F645-A9BC-3086-057A5F6AD0C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F00AAD6-EF9A-3C99-4C69-FBEF7236E3F9}"/>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Mapping relationships</a:t>
            </a:r>
            <a:endParaRPr lang="en-US" dirty="0">
              <a:solidFill>
                <a:schemeClr val="tx1"/>
              </a:solidFill>
            </a:endParaRPr>
          </a:p>
        </p:txBody>
      </p:sp>
      <p:sp>
        <p:nvSpPr>
          <p:cNvPr id="2" name="Text Placeholder 6">
            <a:extLst>
              <a:ext uri="{FF2B5EF4-FFF2-40B4-BE49-F238E27FC236}">
                <a16:creationId xmlns:a16="http://schemas.microsoft.com/office/drawing/2014/main" id="{EA50AD61-0F51-621F-54C0-1C1AA17FFD87}"/>
              </a:ext>
            </a:extLst>
          </p:cNvPr>
          <p:cNvSpPr txBox="1">
            <a:spLocks noGrp="1" noRot="1" noMove="1" noResize="1" noEditPoints="1" noAdjustHandles="1" noChangeArrowheads="1" noChangeShapeType="1"/>
          </p:cNvSpPr>
          <p:nvPr/>
        </p:nvSpPr>
        <p:spPr>
          <a:xfrm>
            <a:off x="587829" y="2243138"/>
            <a:ext cx="10874829" cy="394125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60000"/>
              </a:lnSpc>
              <a:buAutoNum type="arabicPeriod"/>
            </a:pPr>
            <a:r>
              <a:rPr lang="en-AU" sz="2200" dirty="0">
                <a:solidFill>
                  <a:schemeClr val="accent2"/>
                </a:solidFill>
              </a:rPr>
              <a:t>Place a student at the centre</a:t>
            </a:r>
          </a:p>
          <a:p>
            <a:pPr marL="457200" lvl="0" indent="-457200">
              <a:lnSpc>
                <a:spcPct val="160000"/>
              </a:lnSpc>
              <a:buAutoNum type="arabicPeriod"/>
            </a:pPr>
            <a:r>
              <a:rPr lang="en-AU" sz="2200" dirty="0">
                <a:solidFill>
                  <a:schemeClr val="accent2"/>
                </a:solidFill>
              </a:rPr>
              <a:t>Map four environments: peers; teachers and staff; family and community; online spaces</a:t>
            </a:r>
          </a:p>
          <a:p>
            <a:pPr marL="457200" lvl="0" indent="-457200">
              <a:lnSpc>
                <a:spcPct val="160000"/>
              </a:lnSpc>
              <a:buAutoNum type="arabicPeriod"/>
            </a:pPr>
            <a:r>
              <a:rPr lang="en-US" sz="2200" dirty="0">
                <a:solidFill>
                  <a:schemeClr val="accent2"/>
                </a:solidFill>
              </a:rPr>
              <a:t>Identify influences, protective factors, risks and pressures</a:t>
            </a:r>
          </a:p>
          <a:p>
            <a:pPr marL="457200" lvl="0" indent="-457200">
              <a:lnSpc>
                <a:spcPct val="160000"/>
              </a:lnSpc>
              <a:buAutoNum type="arabicPeriod"/>
            </a:pPr>
            <a:r>
              <a:rPr lang="en-US" sz="2200" dirty="0">
                <a:solidFill>
                  <a:schemeClr val="accent2"/>
                </a:solidFill>
              </a:rPr>
              <a:t>Mark where school has direct influence, indirect influence or little control</a:t>
            </a:r>
          </a:p>
          <a:p>
            <a:endParaRPr lang="en-US" i="1" dirty="0"/>
          </a:p>
          <a:p>
            <a:endParaRPr lang="en-US" i="1" dirty="0"/>
          </a:p>
          <a:p>
            <a:endParaRPr lang="en-US" i="1" dirty="0"/>
          </a:p>
          <a:p>
            <a:r>
              <a:rPr lang="en-US" sz="1300" i="1" dirty="0"/>
              <a:t>You may pass, pause or step out. Follow local safeguarding procedures. Support details available.</a:t>
            </a:r>
            <a:endParaRPr lang="en-AU" sz="1300" dirty="0"/>
          </a:p>
          <a:p>
            <a:endParaRPr lang="en-US" dirty="0"/>
          </a:p>
        </p:txBody>
      </p:sp>
      <p:pic>
        <p:nvPicPr>
          <p:cNvPr id="5" name="Picture 4">
            <a:extLst>
              <a:ext uri="{FF2B5EF4-FFF2-40B4-BE49-F238E27FC236}">
                <a16:creationId xmlns:a16="http://schemas.microsoft.com/office/drawing/2014/main" id="{0439FC5E-6A5E-7D60-8105-09B5450C307F}"/>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3115" t="53448" r="10693" b="1477"/>
          <a:stretch>
            <a:fillRect/>
          </a:stretch>
        </p:blipFill>
        <p:spPr>
          <a:xfrm>
            <a:off x="9438496" y="4648309"/>
            <a:ext cx="2560999" cy="1997935"/>
          </a:xfrm>
          <a:prstGeom prst="rect">
            <a:avLst/>
          </a:prstGeom>
          <a:ln w="38100">
            <a:solidFill>
              <a:srgbClr val="E8E3DB"/>
            </a:solidFill>
          </a:ln>
        </p:spPr>
      </p:pic>
      <p:sp>
        <p:nvSpPr>
          <p:cNvPr id="7" name="Text Placeholder 8">
            <a:extLst>
              <a:ext uri="{FF2B5EF4-FFF2-40B4-BE49-F238E27FC236}">
                <a16:creationId xmlns:a16="http://schemas.microsoft.com/office/drawing/2014/main" id="{D454D152-7671-5133-0503-A5497263A8B1}"/>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3638011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89621-836E-E3E3-BE50-0AFBA6C3E6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A46CAD-BE0F-D928-1995-2FE00C7DD4BF}"/>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Whole – staff synthesis</a:t>
            </a:r>
            <a:endParaRPr lang="en-US" dirty="0">
              <a:solidFill>
                <a:schemeClr val="tx1"/>
              </a:solidFill>
            </a:endParaRPr>
          </a:p>
        </p:txBody>
      </p:sp>
      <p:sp>
        <p:nvSpPr>
          <p:cNvPr id="2" name="Text Placeholder 6">
            <a:extLst>
              <a:ext uri="{FF2B5EF4-FFF2-40B4-BE49-F238E27FC236}">
                <a16:creationId xmlns:a16="http://schemas.microsoft.com/office/drawing/2014/main" id="{478EC0E7-38CC-C46F-620C-742A7B62ADF8}"/>
              </a:ext>
            </a:extLst>
          </p:cNvPr>
          <p:cNvSpPr txBox="1">
            <a:spLocks noGrp="1" noRot="1" noMove="1" noResize="1" noEditPoints="1" noAdjustHandles="1" noChangeArrowheads="1" noChangeShapeType="1"/>
          </p:cNvSpPr>
          <p:nvPr/>
        </p:nvSpPr>
        <p:spPr>
          <a:xfrm>
            <a:off x="587829" y="2243138"/>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70000"/>
              </a:lnSpc>
              <a:buFont typeface="Arial" panose="020B0604020202020204" pitchFamily="34" charset="0"/>
              <a:buChar char="•"/>
            </a:pPr>
            <a:r>
              <a:rPr lang="en-US" sz="2400" dirty="0"/>
              <a:t>What surprised us about the influences in a student’s world?</a:t>
            </a:r>
            <a:endParaRPr lang="en-AU" sz="2400" dirty="0"/>
          </a:p>
          <a:p>
            <a:pPr marL="457200" lvl="0" indent="-457200">
              <a:lnSpc>
                <a:spcPct val="170000"/>
              </a:lnSpc>
              <a:buFont typeface="Arial" panose="020B0604020202020204" pitchFamily="34" charset="0"/>
              <a:buChar char="•"/>
            </a:pPr>
            <a:r>
              <a:rPr lang="en-US" sz="2400" dirty="0"/>
              <a:t>Where does school have the greatest opportunity to act?</a:t>
            </a:r>
            <a:endParaRPr lang="en-AU" sz="2400" dirty="0"/>
          </a:p>
          <a:p>
            <a:pPr marL="457200" lvl="0" indent="-457200">
              <a:lnSpc>
                <a:spcPct val="170000"/>
              </a:lnSpc>
              <a:buFont typeface="Arial" panose="020B0604020202020204" pitchFamily="34" charset="0"/>
              <a:buChar char="•"/>
            </a:pPr>
            <a:r>
              <a:rPr lang="en-US" sz="2400" dirty="0"/>
              <a:t>What relational practice should become more consistent?</a:t>
            </a:r>
            <a:endParaRPr lang="en-AU" sz="2400" dirty="0"/>
          </a:p>
          <a:p>
            <a:pPr lvl="0"/>
            <a:endParaRPr lang="en-US" sz="2400" dirty="0"/>
          </a:p>
          <a:p>
            <a:endParaRPr lang="en-US" i="1" dirty="0"/>
          </a:p>
          <a:p>
            <a:endParaRPr lang="en-US" i="1" dirty="0"/>
          </a:p>
          <a:p>
            <a:r>
              <a:rPr lang="en-US" sz="1200" i="1" dirty="0"/>
              <a:t>You may pass, pause or step out. Follow local safeguarding procedures. Support details available.</a:t>
            </a:r>
            <a:endParaRPr lang="en-AU" sz="1200" dirty="0"/>
          </a:p>
          <a:p>
            <a:endParaRPr lang="en-US" dirty="0"/>
          </a:p>
        </p:txBody>
      </p:sp>
      <p:pic>
        <p:nvPicPr>
          <p:cNvPr id="7" name="Picture 6">
            <a:extLst>
              <a:ext uri="{FF2B5EF4-FFF2-40B4-BE49-F238E27FC236}">
                <a16:creationId xmlns:a16="http://schemas.microsoft.com/office/drawing/2014/main" id="{D5827D58-D8E5-058E-6B1E-25A460096C2F}"/>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6790" t="1112" r="2551" b="8254"/>
          <a:stretch>
            <a:fillRect/>
          </a:stretch>
        </p:blipFill>
        <p:spPr>
          <a:xfrm>
            <a:off x="9059505" y="4458101"/>
            <a:ext cx="2891864" cy="2144486"/>
          </a:xfrm>
          <a:prstGeom prst="rect">
            <a:avLst/>
          </a:prstGeom>
          <a:ln w="38100">
            <a:solidFill>
              <a:srgbClr val="E8E3DB"/>
            </a:solidFill>
          </a:ln>
        </p:spPr>
      </p:pic>
      <p:sp>
        <p:nvSpPr>
          <p:cNvPr id="5" name="Text Placeholder 8">
            <a:extLst>
              <a:ext uri="{FF2B5EF4-FFF2-40B4-BE49-F238E27FC236}">
                <a16:creationId xmlns:a16="http://schemas.microsoft.com/office/drawing/2014/main" id="{BFBA0267-DAB7-99DD-F6ED-81A672329B34}"/>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340819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0BEE5-68E7-8FAD-0F93-4CA3DB8D77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3F6F90A-1E95-6579-F358-248AD44EFED8}"/>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Micro-relational practice</a:t>
            </a:r>
            <a:endParaRPr lang="en-US" dirty="0">
              <a:solidFill>
                <a:schemeClr val="tx1"/>
              </a:solidFill>
            </a:endParaRPr>
          </a:p>
        </p:txBody>
      </p:sp>
      <p:sp>
        <p:nvSpPr>
          <p:cNvPr id="2" name="Text Placeholder 6">
            <a:extLst>
              <a:ext uri="{FF2B5EF4-FFF2-40B4-BE49-F238E27FC236}">
                <a16:creationId xmlns:a16="http://schemas.microsoft.com/office/drawing/2014/main" id="{264D000D-6909-CFA0-DD63-362DA95C450C}"/>
              </a:ext>
            </a:extLst>
          </p:cNvPr>
          <p:cNvSpPr txBox="1">
            <a:spLocks noGrp="1" noRot="1" noMove="1" noResize="1" noEditPoints="1" noAdjustHandles="1" noChangeArrowheads="1" noChangeShapeType="1"/>
          </p:cNvSpPr>
          <p:nvPr/>
        </p:nvSpPr>
        <p:spPr>
          <a:xfrm>
            <a:off x="587829" y="1828800"/>
            <a:ext cx="10874829" cy="4629752"/>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i="1" dirty="0">
                <a:solidFill>
                  <a:srgbClr val="FF0000"/>
                </a:solidFill>
              </a:rPr>
              <a:t>This week I will strengthen one small but intentional relational practice by…</a:t>
            </a:r>
          </a:p>
          <a:p>
            <a:endParaRPr lang="en-US" sz="2400" i="1" dirty="0"/>
          </a:p>
          <a:p>
            <a:r>
              <a:rPr lang="en-US" sz="2300" dirty="0"/>
              <a:t>(some examples of micro-practice)</a:t>
            </a:r>
          </a:p>
          <a:p>
            <a:pPr marL="457200" indent="-457200">
              <a:lnSpc>
                <a:spcPct val="150000"/>
              </a:lnSpc>
              <a:buFont typeface="Arial" panose="020B0604020202020204" pitchFamily="34" charset="0"/>
              <a:buChar char="•"/>
            </a:pPr>
            <a:r>
              <a:rPr lang="en-AU" sz="2900" dirty="0"/>
              <a:t>Greet students by name</a:t>
            </a:r>
          </a:p>
          <a:p>
            <a:pPr marL="457200" indent="-457200">
              <a:lnSpc>
                <a:spcPct val="150000"/>
              </a:lnSpc>
              <a:buFont typeface="Arial" panose="020B0604020202020204" pitchFamily="34" charset="0"/>
              <a:buChar char="•"/>
            </a:pPr>
            <a:r>
              <a:rPr lang="en-AU" sz="2900" dirty="0"/>
              <a:t>Learn something about a student beyond academics</a:t>
            </a:r>
          </a:p>
          <a:p>
            <a:pPr marL="457200" indent="-457200">
              <a:lnSpc>
                <a:spcPct val="150000"/>
              </a:lnSpc>
              <a:buFont typeface="Arial" panose="020B0604020202020204" pitchFamily="34" charset="0"/>
              <a:buChar char="•"/>
            </a:pPr>
            <a:r>
              <a:rPr lang="en-AU" sz="2900" dirty="0"/>
              <a:t>Check in with a student is who often quiet or overlooked</a:t>
            </a:r>
          </a:p>
          <a:p>
            <a:pPr marL="457200" indent="-457200">
              <a:lnSpc>
                <a:spcPct val="150000"/>
              </a:lnSpc>
              <a:buFont typeface="Arial" panose="020B0604020202020204" pitchFamily="34" charset="0"/>
              <a:buChar char="•"/>
            </a:pPr>
            <a:r>
              <a:rPr lang="en-AU" sz="2900" dirty="0"/>
              <a:t>Notice and affirm respectful behaviour</a:t>
            </a:r>
          </a:p>
          <a:p>
            <a:pPr marL="457200" indent="-457200">
              <a:lnSpc>
                <a:spcPct val="150000"/>
              </a:lnSpc>
              <a:buFont typeface="Arial" panose="020B0604020202020204" pitchFamily="34" charset="0"/>
              <a:buChar char="•"/>
            </a:pPr>
            <a:r>
              <a:rPr lang="en-AU" sz="2900" dirty="0"/>
              <a:t>Pause and listen before responding</a:t>
            </a:r>
          </a:p>
          <a:p>
            <a:pPr marL="457200" indent="-457200">
              <a:lnSpc>
                <a:spcPct val="150000"/>
              </a:lnSpc>
              <a:buFont typeface="Arial" panose="020B0604020202020204" pitchFamily="34" charset="0"/>
              <a:buChar char="•"/>
            </a:pPr>
            <a:r>
              <a:rPr lang="en-AU" sz="2900" dirty="0"/>
              <a:t>Follow up after a difficult interaction</a:t>
            </a:r>
            <a:endParaRPr lang="en-US" sz="2900" i="1" dirty="0"/>
          </a:p>
          <a:p>
            <a:r>
              <a:rPr lang="en-US" sz="1500" i="1" dirty="0"/>
              <a:t>You may pass, pause or step out. Follow local safeguarding procedures. Support details available.</a:t>
            </a:r>
            <a:endParaRPr lang="en-AU" sz="1500" dirty="0"/>
          </a:p>
          <a:p>
            <a:endParaRPr lang="en-US" dirty="0"/>
          </a:p>
        </p:txBody>
      </p:sp>
      <p:pic>
        <p:nvPicPr>
          <p:cNvPr id="9" name="Picture 8">
            <a:extLst>
              <a:ext uri="{FF2B5EF4-FFF2-40B4-BE49-F238E27FC236}">
                <a16:creationId xmlns:a16="http://schemas.microsoft.com/office/drawing/2014/main" id="{05FF81E5-A672-9AA6-84F5-7BC38A8986FA}"/>
              </a:ext>
            </a:extLst>
          </p:cNvPr>
          <p:cNvPicPr>
            <a:picLocks noChangeAspect="1"/>
          </p:cNvPicPr>
          <p:nvPr/>
        </p:nvPicPr>
        <p:blipFill>
          <a:blip r:embed="rId3" cstate="print">
            <a:extLst>
              <a:ext uri="{28A0092B-C50C-407E-A947-70E740481C1C}">
                <a14:useLocalDpi xmlns:a14="http://schemas.microsoft.com/office/drawing/2010/main" val="0"/>
              </a:ext>
            </a:extLst>
          </a:blip>
          <a:srcRect l="10681" t="23601" r="19224" b="2349"/>
          <a:stretch>
            <a:fillRect/>
          </a:stretch>
        </p:blipFill>
        <p:spPr>
          <a:xfrm>
            <a:off x="8321166" y="3792354"/>
            <a:ext cx="3658220" cy="2849079"/>
          </a:xfrm>
          <a:prstGeom prst="rect">
            <a:avLst/>
          </a:prstGeom>
          <a:ln w="38100">
            <a:solidFill>
              <a:srgbClr val="E8E3DB"/>
            </a:solidFill>
          </a:ln>
        </p:spPr>
      </p:pic>
      <p:sp>
        <p:nvSpPr>
          <p:cNvPr id="5" name="Text Placeholder 8">
            <a:extLst>
              <a:ext uri="{FF2B5EF4-FFF2-40B4-BE49-F238E27FC236}">
                <a16:creationId xmlns:a16="http://schemas.microsoft.com/office/drawing/2014/main" id="{7DC2F755-B19C-3BB4-4E62-76E93E5F1629}"/>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36267155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CU Presentation - Widescreen">
  <a:themeElements>
    <a:clrScheme name="Custom 8">
      <a:dk1>
        <a:srgbClr val="3C1053"/>
      </a:dk1>
      <a:lt1>
        <a:srgbClr val="FFFFFF"/>
      </a:lt1>
      <a:dk2>
        <a:srgbClr val="3C1053"/>
      </a:dk2>
      <a:lt2>
        <a:srgbClr val="E8E3DB"/>
      </a:lt2>
      <a:accent1>
        <a:srgbClr val="F2120C"/>
      </a:accent1>
      <a:accent2>
        <a:srgbClr val="3D3935"/>
      </a:accent2>
      <a:accent3>
        <a:srgbClr val="8C857B"/>
      </a:accent3>
      <a:accent4>
        <a:srgbClr val="3C1053"/>
      </a:accent4>
      <a:accent5>
        <a:srgbClr val="E8E3DB"/>
      </a:accent5>
      <a:accent6>
        <a:srgbClr val="70AD47"/>
      </a:accent6>
      <a:hlink>
        <a:srgbClr val="F1110C"/>
      </a:hlink>
      <a:folHlink>
        <a:srgbClr val="954F72"/>
      </a:folHlink>
    </a:clrScheme>
    <a:fontScheme name="Custom 23">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err="1" smtClean="0">
            <a:solidFill>
              <a:srgbClr val="3D3935"/>
            </a:solidFill>
          </a:defRPr>
        </a:defPPr>
      </a:lstStyle>
    </a:txDef>
  </a:objectDefaults>
  <a:extraClrSchemeLst/>
  <a:extLst>
    <a:ext uri="{05A4C25C-085E-4340-85A3-A5531E510DB2}">
      <thm15:themeFamily xmlns:thm15="http://schemas.microsoft.com/office/thememl/2012/main" name="PPT_Template_16_9_V3.potx" id="{E16E94E0-B844-4464-890E-114F7D70A7EC}" vid="{EAE2E05C-B78E-4561-B400-5F547E6F35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38BB92B29DCD449C62137B38887BDD" ma:contentTypeVersion="19" ma:contentTypeDescription="Create a new document." ma:contentTypeScope="" ma:versionID="84a48fa54512e26ca49ba1aaf0a63b18">
  <xsd:schema xmlns:xsd="http://www.w3.org/2001/XMLSchema" xmlns:xs="http://www.w3.org/2001/XMLSchema" xmlns:p="http://schemas.microsoft.com/office/2006/metadata/properties" xmlns:ns1="http://schemas.microsoft.com/sharepoint/v3" xmlns:ns2="92383c2a-4b51-4e70-be94-0a219804abd0" xmlns:ns3="b1cbcf89-73aa-47f7-8cc4-16bc7dd7931a" targetNamespace="http://schemas.microsoft.com/office/2006/metadata/properties" ma:root="true" ma:fieldsID="474d7b3d655c7fedca0fc3bdc750f6ac" ns1:_="" ns2:_="" ns3:_="">
    <xsd:import namespace="http://schemas.microsoft.com/sharepoint/v3"/>
    <xsd:import namespace="92383c2a-4b51-4e70-be94-0a219804abd0"/>
    <xsd:import namespace="b1cbcf89-73aa-47f7-8cc4-16bc7dd7931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MediaServiceSearchProperties" minOccurs="0"/>
                <xsd:element ref="ns2:_Flow_SignoffStatu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383c2a-4b51-4e70-be94-0a219804ab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64f789d-2acb-4c58-b00e-16cf419ecee9"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cbcf89-73aa-47f7-8cc4-16bc7dd7931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1161f68-5d37-4ebd-8c31-cb2258341c26}" ma:internalName="TaxCatchAll" ma:showField="CatchAllData" ma:web="b1cbcf89-73aa-47f7-8cc4-16bc7dd7931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Flow_SignoffStatus xmlns="92383c2a-4b51-4e70-be94-0a219804abd0" xsi:nil="true"/>
    <TaxCatchAll xmlns="b1cbcf89-73aa-47f7-8cc4-16bc7dd7931a" xsi:nil="true"/>
    <_ip_UnifiedCompliancePolicyProperties xmlns="http://schemas.microsoft.com/sharepoint/v3" xsi:nil="true"/>
    <lcf76f155ced4ddcb4097134ff3c332f xmlns="92383c2a-4b51-4e70-be94-0a219804abd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C72EA2-8D6D-4334-BE3B-EC8330DDD0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2383c2a-4b51-4e70-be94-0a219804abd0"/>
    <ds:schemaRef ds:uri="b1cbcf89-73aa-47f7-8cc4-16bc7dd793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F8B7FF-5679-4310-BBCF-BEB73C05F83D}">
  <ds:schemaRefs>
    <ds:schemaRef ds:uri="http://www.w3.org/XML/1998/namespace"/>
    <ds:schemaRef ds:uri="http://schemas.microsoft.com/office/infopath/2007/PartnerControls"/>
    <ds:schemaRef ds:uri="http://schemas.openxmlformats.org/package/2006/metadata/core-properties"/>
    <ds:schemaRef ds:uri="http://schemas.microsoft.com/sharepoint/v3"/>
    <ds:schemaRef ds:uri="92383c2a-4b51-4e70-be94-0a219804abd0"/>
    <ds:schemaRef ds:uri="http://schemas.microsoft.com/office/2006/documentManagement/types"/>
    <ds:schemaRef ds:uri="http://purl.org/dc/elements/1.1/"/>
    <ds:schemaRef ds:uri="b1cbcf89-73aa-47f7-8cc4-16bc7dd7931a"/>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F55CA76F-D833-4A94-8712-42A44EF63722}">
  <ds:schemaRefs>
    <ds:schemaRef ds:uri="http://schemas.microsoft.com/sharepoint/v3/contenttype/forms"/>
  </ds:schemaRefs>
</ds:datastoreItem>
</file>

<file path=docMetadata/LabelInfo.xml><?xml version="1.0" encoding="utf-8"?>
<clbl:labelList xmlns:clbl="http://schemas.microsoft.com/office/2020/mipLabelMetadata">
  <clbl:label id="{2f7fd7ce-c8c7-42d6-b4fd-303940a2d1a6}" enabled="1" method="Standard" siteId="{5158d332-5412-4647-952f-144d3b3441c1}" removed="0"/>
</clbl:labelList>
</file>

<file path=docProps/app.xml><?xml version="1.0" encoding="utf-8"?>
<Properties xmlns="http://schemas.openxmlformats.org/officeDocument/2006/extended-properties" xmlns:vt="http://schemas.openxmlformats.org/officeDocument/2006/docPropsVTypes">
  <Template>PPT_Template_16_9_V3.potx</Template>
  <TotalTime>1338</TotalTime>
  <Words>1097</Words>
  <Application>Microsoft Office PowerPoint</Application>
  <PresentationFormat>Widescreen</PresentationFormat>
  <Paragraphs>142</Paragraphs>
  <Slides>12</Slides>
  <Notes>11</Notes>
  <HiddenSlides>0</HiddenSlides>
  <MMClips>1</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7" baseType="lpstr">
      <vt:lpstr>Arial</vt:lpstr>
      <vt:lpstr>Calibri</vt:lpstr>
      <vt:lpstr>Courier New</vt:lpstr>
      <vt:lpstr>ACU Presentation - Widescreen</vt:lpstr>
      <vt:lpstr>think-cell Slide</vt:lpstr>
      <vt:lpstr>Created for Respectful Relationships</vt:lpstr>
      <vt:lpstr>PowerPoint Presentation</vt:lpstr>
      <vt:lpstr>Welcome and participation choices</vt:lpstr>
      <vt:lpstr>Group agreements </vt:lpstr>
      <vt:lpstr>Sensitive content warning &amp; supports </vt:lpstr>
      <vt:lpstr>Session outcome</vt:lpstr>
      <vt:lpstr>Our core question</vt:lpstr>
      <vt:lpstr>Watch the video</vt:lpstr>
      <vt:lpstr>Pause and reflect</vt:lpstr>
      <vt:lpstr>Mapping relationships</vt:lpstr>
      <vt:lpstr>Whole – staff synthesis</vt:lpstr>
      <vt:lpstr>Micro-relational practice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 Presentation</dc:title>
  <dc:subject/>
  <dc:creator>Husnen Rupani;Simone.Byrnes@acu.edu.au</dc:creator>
  <cp:keywords/>
  <dc:description/>
  <cp:lastModifiedBy>Maria Battaglia</cp:lastModifiedBy>
  <cp:revision>144</cp:revision>
  <dcterms:created xsi:type="dcterms:W3CDTF">2017-05-11T09:33:32Z</dcterms:created>
  <dcterms:modified xsi:type="dcterms:W3CDTF">2026-11-02T05:33:18Z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0x010100EC38BB92B29DCD449C62137B38887BDD</vt:lpwstr>
  </property>
  <property fmtid="{D5CDD505-2E9C-101B-9397-08002B2CF9AE}" pid="3" name="Order">
    <vt:r8>109200</vt:r8>
  </property>
  <property fmtid="{D5CDD505-2E9C-101B-9397-08002B2CF9AE}" pid="4" name="MediaServiceImageTags">
    <vt:lpwstr/>
  </property>
</Properties>
</file>