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handoutMasterIdLst>
    <p:handoutMasterId r:id="rId19"/>
  </p:handoutMasterIdLst>
  <p:sldIdLst>
    <p:sldId id="273" r:id="rId5"/>
    <p:sldId id="270" r:id="rId6"/>
    <p:sldId id="267" r:id="rId7"/>
    <p:sldId id="268" r:id="rId8"/>
    <p:sldId id="269" r:id="rId9"/>
    <p:sldId id="278" r:id="rId10"/>
    <p:sldId id="279" r:id="rId11"/>
    <p:sldId id="282" r:id="rId12"/>
    <p:sldId id="283" r:id="rId13"/>
    <p:sldId id="284" r:id="rId14"/>
    <p:sldId id="292" r:id="rId15"/>
    <p:sldId id="285" r:id="rId16"/>
    <p:sldId id="286" r:id="rId17"/>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158" userDrawn="1">
          <p15:clr>
            <a:srgbClr val="A4A3A4"/>
          </p15:clr>
        </p15:guide>
        <p15:guide id="3" pos="370" userDrawn="1">
          <p15:clr>
            <a:srgbClr val="A4A3A4"/>
          </p15:clr>
        </p15:guide>
        <p15:guide id="4" orient="horz" pos="686" userDrawn="1">
          <p15:clr>
            <a:srgbClr val="A4A3A4"/>
          </p15:clr>
        </p15:guide>
        <p15:guide id="5" orient="horz" pos="116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ly Waye" initials="KW" lastIdx="10" clrIdx="0">
    <p:extLst>
      <p:ext uri="{19B8F6BF-5375-455C-9EA6-DF929625EA0E}">
        <p15:presenceInfo xmlns:p15="http://schemas.microsoft.com/office/powerpoint/2012/main" userId="S::kewaye@acu.edu.au::899b91c9-b410-481a-950a-d2995dc6c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3DB"/>
    <a:srgbClr val="000000"/>
    <a:srgbClr val="3D3935"/>
    <a:srgbClr val="F2120C"/>
    <a:srgbClr val="3C1053"/>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03" autoAdjust="0"/>
    <p:restoredTop sz="60706" autoAdjust="0"/>
  </p:normalViewPr>
  <p:slideViewPr>
    <p:cSldViewPr snapToGrid="0">
      <p:cViewPr>
        <p:scale>
          <a:sx n="70" d="100"/>
          <a:sy n="70" d="100"/>
        </p:scale>
        <p:origin x="1140" y="-522"/>
      </p:cViewPr>
      <p:guideLst>
        <p:guide orient="horz" pos="2160"/>
        <p:guide pos="4158"/>
        <p:guide pos="370"/>
        <p:guide orient="horz" pos="686"/>
        <p:guide orient="horz" pos="1162"/>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08" d="100"/>
          <a:sy n="108" d="100"/>
        </p:scale>
        <p:origin x="4832"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Battaglia" userId="417dce18-7fc7-4294-87f7-5f573662bbba" providerId="ADAL" clId="{F41D80AD-AC79-4F07-9D9E-A1FD314BAAEE}"/>
    <pc:docChg chg="modSld">
      <pc:chgData name="Maria Battaglia" userId="417dce18-7fc7-4294-87f7-5f573662bbba" providerId="ADAL" clId="{F41D80AD-AC79-4F07-9D9E-A1FD314BAAEE}" dt="2026-11-02T05:35:35.704" v="9" actId="20577"/>
      <pc:docMkLst>
        <pc:docMk/>
      </pc:docMkLst>
      <pc:sldChg chg="modSp mod">
        <pc:chgData name="Maria Battaglia" userId="417dce18-7fc7-4294-87f7-5f573662bbba" providerId="ADAL" clId="{F41D80AD-AC79-4F07-9D9E-A1FD314BAAEE}" dt="2026-11-02T05:35:35.704" v="9" actId="20577"/>
        <pc:sldMkLst>
          <pc:docMk/>
          <pc:sldMk cId="1321636705" sldId="273"/>
        </pc:sldMkLst>
        <pc:spChg chg="mod">
          <ac:chgData name="Maria Battaglia" userId="417dce18-7fc7-4294-87f7-5f573662bbba" providerId="ADAL" clId="{F41D80AD-AC79-4F07-9D9E-A1FD314BAAEE}" dt="2026-11-02T05:35:35.704" v="9" actId="20577"/>
          <ac:spMkLst>
            <pc:docMk/>
            <pc:sldMk cId="1321636705" sldId="273"/>
            <ac:spMk id="7" creationId="{22AB55A6-70F1-F248-9191-A2B70DA280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0B766-7D97-E741-9AC5-FFE5904FC3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23742B-5B20-404A-AC7A-7397524847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A9F600-C933-9843-9801-A9115DE8AA8C}" type="datetimeFigureOut">
              <a:rPr lang="en-US" smtClean="0"/>
              <a:t>11/2/2026</a:t>
            </a:fld>
            <a:endParaRPr lang="en-US"/>
          </a:p>
        </p:txBody>
      </p:sp>
      <p:sp>
        <p:nvSpPr>
          <p:cNvPr id="4" name="Footer Placeholder 3">
            <a:extLst>
              <a:ext uri="{FF2B5EF4-FFF2-40B4-BE49-F238E27FC236}">
                <a16:creationId xmlns:a16="http://schemas.microsoft.com/office/drawing/2014/main" id="{A39F3430-ED82-F340-B9D0-7C23B713AD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5D79708-93C9-8040-B911-8C79CB46A0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7B3EE-920C-8F4A-9836-352666012F92}" type="slidenum">
              <a:rPr lang="en-US" smtClean="0"/>
              <a:t>‹#›</a:t>
            </a:fld>
            <a:endParaRPr lang="en-US"/>
          </a:p>
        </p:txBody>
      </p:sp>
    </p:spTree>
    <p:extLst>
      <p:ext uri="{BB962C8B-B14F-4D97-AF65-F5344CB8AC3E}">
        <p14:creationId xmlns:p14="http://schemas.microsoft.com/office/powerpoint/2010/main" val="3799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61F1E-69EE-4332-9597-A36BDAAB5D20}" type="datetimeFigureOut">
              <a:rPr lang="en-AU" smtClean="0"/>
              <a:t>2/11/2026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E47F4-1BD2-49DB-85B4-3911D1C04A0E}" type="slidenum">
              <a:rPr lang="en-AU" smtClean="0"/>
              <a:t>‹#›</a:t>
            </a:fld>
            <a:endParaRPr lang="en-AU"/>
          </a:p>
        </p:txBody>
      </p:sp>
    </p:spTree>
    <p:extLst>
      <p:ext uri="{BB962C8B-B14F-4D97-AF65-F5344CB8AC3E}">
        <p14:creationId xmlns:p14="http://schemas.microsoft.com/office/powerpoint/2010/main" val="284182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url.au.m.mimecastprotect.com/s/RUZ2Cvl16ktyLKBOIAslOtQzr4a?domain=youtube.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a:t>
            </a:fld>
            <a:endParaRPr lang="en-AU"/>
          </a:p>
        </p:txBody>
      </p:sp>
    </p:spTree>
    <p:extLst>
      <p:ext uri="{BB962C8B-B14F-4D97-AF65-F5344CB8AC3E}">
        <p14:creationId xmlns:p14="http://schemas.microsoft.com/office/powerpoint/2010/main" val="2965150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Today’s session deals with relationships, consent, safety and experiences of harm. You are invited to participate in ways that are professionally useful and personally safe. You may pass on any activity, step out without explanation, or speak with our nominated support person. Please do not share personal stories about students, colleagues or yourself in a way that identifies anyone. This is a professional learning space, not a disclosure or counselling space. If a concern about a child or young person arises, our usual safeguarding and reporting procedures apply.</a:t>
            </a:r>
            <a:endParaRPr lang="en-AU" dirty="0"/>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3</a:t>
            </a:fld>
            <a:endParaRPr lang="en-AU"/>
          </a:p>
        </p:txBody>
      </p:sp>
    </p:spTree>
    <p:extLst>
      <p:ext uri="{BB962C8B-B14F-4D97-AF65-F5344CB8AC3E}">
        <p14:creationId xmlns:p14="http://schemas.microsoft.com/office/powerpoint/2010/main" val="314592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Facilitator can request if other group agreements would like to be added.</a:t>
            </a: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4</a:t>
            </a:fld>
            <a:endParaRPr lang="en-AU"/>
          </a:p>
        </p:txBody>
      </p:sp>
    </p:spTree>
    <p:extLst>
      <p:ext uri="{BB962C8B-B14F-4D97-AF65-F5344CB8AC3E}">
        <p14:creationId xmlns:p14="http://schemas.microsoft.com/office/powerpoint/2010/main" val="2208855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sz="1200" b="1" i="0" kern="1200" dirty="0">
                <a:solidFill>
                  <a:schemeClr val="tx1"/>
                </a:solidFill>
                <a:effectLst/>
                <a:highlight>
                  <a:srgbClr val="FFFF00"/>
                </a:highlight>
                <a:latin typeface="+mn-lt"/>
                <a:ea typeface="+mn-ea"/>
                <a:cs typeface="+mn-cs"/>
              </a:rPr>
              <a:t>***SCHOOLS ARE ENCOURAGED TO POPULATE THIS SLIDE FOR THEIR CONTEXT***</a:t>
            </a:r>
          </a:p>
          <a:p>
            <a:pPr fontAlgn="t"/>
            <a:r>
              <a:rPr lang="en-US" sz="1200" kern="1200" dirty="0">
                <a:solidFill>
                  <a:schemeClr val="tx1"/>
                </a:solidFill>
                <a:effectLst/>
                <a:latin typeface="+mn-lt"/>
                <a:ea typeface="+mn-ea"/>
                <a:cs typeface="+mn-cs"/>
              </a:rPr>
              <a:t>Today’s session deals with relationships, consent, safety and experiences of harm. You are invited to participate in ways that are professionally useful and personally safe. You may pass on any activity, step out without explanation, or speak with our nominated support person. Please do not share personal stories about students, colleagues or yourself in a way that identifies anyone. This is a professional learning space, not a disclosure or counselling space. If a concern about a child or young person arises, our usual safeguarding and reporting procedures apply.</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5</a:t>
            </a:fld>
            <a:endParaRPr lang="en-AU"/>
          </a:p>
        </p:txBody>
      </p:sp>
    </p:spTree>
    <p:extLst>
      <p:ext uri="{BB962C8B-B14F-4D97-AF65-F5344CB8AC3E}">
        <p14:creationId xmlns:p14="http://schemas.microsoft.com/office/powerpoint/2010/main" val="1543365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6</a:t>
            </a:fld>
            <a:endParaRPr lang="en-AU"/>
          </a:p>
        </p:txBody>
      </p:sp>
    </p:spTree>
    <p:extLst>
      <p:ext uri="{BB962C8B-B14F-4D97-AF65-F5344CB8AC3E}">
        <p14:creationId xmlns:p14="http://schemas.microsoft.com/office/powerpoint/2010/main" val="2287774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Today’s session asks whose voice is heard and whose voice may be missing. We will hold together two truths: children and young people have agency and insight, and they also need protection, guidance and care. Listening is not an optional courtesy. It is part of safeguarding.</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7</a:t>
            </a:fld>
            <a:endParaRPr lang="en-AU"/>
          </a:p>
        </p:txBody>
      </p:sp>
    </p:spTree>
    <p:extLst>
      <p:ext uri="{BB962C8B-B14F-4D97-AF65-F5344CB8AC3E}">
        <p14:creationId xmlns:p14="http://schemas.microsoft.com/office/powerpoint/2010/main" val="4014203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a:t>
            </a:r>
          </a:p>
          <a:p>
            <a:r>
              <a:rPr lang="en-AU" sz="1200" u="sng" kern="1200" dirty="0">
                <a:solidFill>
                  <a:schemeClr val="tx1"/>
                </a:solidFill>
                <a:effectLst/>
                <a:latin typeface="+mn-lt"/>
                <a:ea typeface="+mn-ea"/>
                <a:cs typeface="+mn-cs"/>
                <a:hlinkClick r:id="rId3"/>
              </a:rPr>
              <a:t>https://www.youtube.com/watch?v=2aGlbAjPc5A</a:t>
            </a:r>
            <a:r>
              <a:rPr lang="en-AU" sz="1200" kern="1200" dirty="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8</a:t>
            </a:fld>
            <a:endParaRPr lang="en-AU"/>
          </a:p>
        </p:txBody>
      </p:sp>
    </p:spTree>
    <p:extLst>
      <p:ext uri="{BB962C8B-B14F-4D97-AF65-F5344CB8AC3E}">
        <p14:creationId xmlns:p14="http://schemas.microsoft.com/office/powerpoint/2010/main" val="39110882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xt only tit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BAADEB-A815-6947-897F-E903507ACA9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23367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xt only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45FDF5-CCA1-E143-AB99-3921F04AF5C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37006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ingle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69"/>
            <a:ext cx="6107310" cy="636843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86054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plit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70"/>
            <a:ext cx="6107310" cy="3137338"/>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
        <p:nvSpPr>
          <p:cNvPr id="11" name="Picture Placeholder 85">
            <a:extLst>
              <a:ext uri="{FF2B5EF4-FFF2-40B4-BE49-F238E27FC236}">
                <a16:creationId xmlns:a16="http://schemas.microsoft.com/office/drawing/2014/main" id="{DEAA0C5E-5503-5848-90B4-4C9097747BE0}"/>
              </a:ext>
            </a:extLst>
          </p:cNvPr>
          <p:cNvSpPr>
            <a:spLocks noGrp="1"/>
          </p:cNvSpPr>
          <p:nvPr>
            <p:ph type="pic" sz="quarter" idx="13" hasCustomPrompt="1"/>
          </p:nvPr>
        </p:nvSpPr>
        <p:spPr>
          <a:xfrm>
            <a:off x="-11310" y="3626908"/>
            <a:ext cx="6107310" cy="323109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614723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co-branded">
    <p:spTree>
      <p:nvGrpSpPr>
        <p:cNvPr id="1" name=""/>
        <p:cNvGrpSpPr/>
        <p:nvPr/>
      </p:nvGrpSpPr>
      <p:grpSpPr>
        <a:xfrm>
          <a:off x="0" y="0"/>
          <a:ext cx="0" cy="0"/>
          <a:chOff x="0" y="0"/>
          <a:chExt cx="0" cy="0"/>
        </a:xfrm>
      </p:grpSpPr>
      <p:sp>
        <p:nvSpPr>
          <p:cNvPr id="44" name="Rectangle 43"/>
          <p:cNvSpPr/>
          <p:nvPr userDrawn="1"/>
        </p:nvSpPr>
        <p:spPr>
          <a:xfrm>
            <a:off x="0" y="-9526"/>
            <a:ext cx="12192000" cy="68675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5" name="Picture 84"/>
          <p:cNvPicPr>
            <a:picLocks noChangeAspect="1"/>
          </p:cNvPicPr>
          <p:nvPr userDrawn="1"/>
        </p:nvPicPr>
        <p:blipFill>
          <a:blip r:embed="rId2"/>
          <a:stretch>
            <a:fillRect/>
          </a:stretch>
        </p:blipFill>
        <p:spPr>
          <a:xfrm>
            <a:off x="-1" y="-7542"/>
            <a:ext cx="12188457" cy="6865542"/>
          </a:xfrm>
          <a:prstGeom prst="rect">
            <a:avLst/>
          </a:prstGeom>
        </p:spPr>
      </p:pic>
      <p:sp>
        <p:nvSpPr>
          <p:cNvPr id="7" name="Subtitle 2"/>
          <p:cNvSpPr>
            <a:spLocks noGrp="1"/>
          </p:cNvSpPr>
          <p:nvPr>
            <p:ph type="subTitle" idx="1" hasCustomPrompt="1"/>
          </p:nvPr>
        </p:nvSpPr>
        <p:spPr>
          <a:xfrm>
            <a:off x="1029685" y="3679296"/>
            <a:ext cx="5156200" cy="447675"/>
          </a:xfrm>
        </p:spPr>
        <p:txBody>
          <a:bodyPr anchor="b">
            <a:noAutofit/>
          </a:bodyPr>
          <a:lstStyle>
            <a:lvl1pPr marL="0" indent="0" algn="l">
              <a:buNone/>
              <a:defRPr sz="1400">
                <a:solidFill>
                  <a:srgbClr val="3D393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 name="Text Placeholder 7"/>
          <p:cNvSpPr>
            <a:spLocks noGrp="1"/>
          </p:cNvSpPr>
          <p:nvPr>
            <p:ph type="body" sz="quarter" idx="10" hasCustomPrompt="1"/>
          </p:nvPr>
        </p:nvSpPr>
        <p:spPr>
          <a:xfrm>
            <a:off x="1020866" y="5342995"/>
            <a:ext cx="5027084" cy="294882"/>
          </a:xfrm>
        </p:spPr>
        <p:txBody>
          <a:bodyPr>
            <a:normAutofit/>
          </a:bodyPr>
          <a:lstStyle>
            <a:lvl1pPr marL="0" indent="0">
              <a:buNone/>
              <a:defRPr sz="1200" b="1" baseline="0">
                <a:solidFill>
                  <a:srgbClr val="3D3935"/>
                </a:solidFill>
                <a:latin typeface="Arial" panose="020B0604020202020204" pitchFamily="34" charset="0"/>
                <a:cs typeface="Arial" panose="020B0604020202020204" pitchFamily="34" charset="0"/>
              </a:defRPr>
            </a:lvl1pPr>
          </a:lstStyle>
          <a:p>
            <a:pPr lvl="0"/>
            <a:r>
              <a:rPr lang="en-AU" dirty="0"/>
              <a:t>Presenter Name</a:t>
            </a:r>
          </a:p>
        </p:txBody>
      </p:sp>
      <p:sp>
        <p:nvSpPr>
          <p:cNvPr id="9" name="Text Placeholder 7"/>
          <p:cNvSpPr>
            <a:spLocks noGrp="1"/>
          </p:cNvSpPr>
          <p:nvPr>
            <p:ph type="body" sz="quarter" idx="11" hasCustomPrompt="1"/>
          </p:nvPr>
        </p:nvSpPr>
        <p:spPr>
          <a:xfrm>
            <a:off x="1020866" y="5637878"/>
            <a:ext cx="5027084" cy="328773"/>
          </a:xfrm>
        </p:spPr>
        <p:txBody>
          <a:bodyPr>
            <a:normAutofit/>
          </a:bodyPr>
          <a:lstStyle>
            <a:lvl1pPr marL="0" indent="0">
              <a:buNone/>
              <a:defRPr sz="1200" baseline="0">
                <a:solidFill>
                  <a:srgbClr val="3D3935"/>
                </a:solidFill>
                <a:latin typeface="Arial" panose="020B0604020202020204" pitchFamily="34" charset="0"/>
                <a:cs typeface="Arial" panose="020B0604020202020204" pitchFamily="34" charset="0"/>
              </a:defRPr>
            </a:lvl1pPr>
          </a:lstStyle>
          <a:p>
            <a:pPr lvl="0"/>
            <a:r>
              <a:rPr lang="en-AU" dirty="0"/>
              <a:t>Date</a:t>
            </a:r>
          </a:p>
        </p:txBody>
      </p:sp>
      <p:sp>
        <p:nvSpPr>
          <p:cNvPr id="45" name="Picture Placeholder 85"/>
          <p:cNvSpPr>
            <a:spLocks noGrp="1"/>
          </p:cNvSpPr>
          <p:nvPr>
            <p:ph type="pic" sz="quarter" idx="13" hasCustomPrompt="1"/>
          </p:nvPr>
        </p:nvSpPr>
        <p:spPr>
          <a:xfrm>
            <a:off x="9304682" y="2654567"/>
            <a:ext cx="2187262" cy="537969"/>
          </a:xfrm>
        </p:spPr>
        <p:txBody>
          <a:bodyPr>
            <a:normAutofit/>
          </a:bodyPr>
          <a:lstStyle>
            <a:lvl1pPr marL="0" indent="0">
              <a:buNone/>
              <a:defRPr sz="900">
                <a:solidFill>
                  <a:srgbClr val="3D3935"/>
                </a:solidFill>
                <a:latin typeface="Arial" panose="020B0604020202020204" pitchFamily="34" charset="0"/>
                <a:cs typeface="Arial" panose="020B0604020202020204" pitchFamily="34" charset="0"/>
              </a:defRPr>
            </a:lvl1pPr>
          </a:lstStyle>
          <a:p>
            <a:r>
              <a:rPr lang="en-AU" dirty="0"/>
              <a:t>Drag co-branded logo to placeholder or click icon to add</a:t>
            </a:r>
          </a:p>
        </p:txBody>
      </p:sp>
      <p:grpSp>
        <p:nvGrpSpPr>
          <p:cNvPr id="46" name="Group 45"/>
          <p:cNvGrpSpPr/>
          <p:nvPr userDrawn="1"/>
        </p:nvGrpSpPr>
        <p:grpSpPr>
          <a:xfrm>
            <a:off x="0" y="5670016"/>
            <a:ext cx="12192000" cy="6875463"/>
            <a:chOff x="0" y="-9525"/>
            <a:chExt cx="12192000" cy="6875463"/>
          </a:xfrm>
        </p:grpSpPr>
        <p:sp>
          <p:nvSpPr>
            <p:cNvPr id="47" name="AutoShape 3"/>
            <p:cNvSpPr>
              <a:spLocks noChangeAspect="1" noChangeArrowheads="1" noTextEdit="1"/>
            </p:cNvSpPr>
            <p:nvPr userDrawn="1"/>
          </p:nvSpPr>
          <p:spPr bwMode="auto">
            <a:xfrm>
              <a:off x="0" y="-9525"/>
              <a:ext cx="12192000" cy="6875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nvGrpSpPr>
            <p:cNvPr id="50" name="Group 49"/>
            <p:cNvGrpSpPr/>
            <p:nvPr userDrawn="1"/>
          </p:nvGrpSpPr>
          <p:grpSpPr>
            <a:xfrm>
              <a:off x="10421938" y="355600"/>
              <a:ext cx="1409700" cy="498475"/>
              <a:chOff x="10421938" y="355600"/>
              <a:chExt cx="1409700" cy="498475"/>
            </a:xfrm>
          </p:grpSpPr>
          <p:sp>
            <p:nvSpPr>
              <p:cNvPr id="51" name="Freeform 7"/>
              <p:cNvSpPr>
                <a:spLocks/>
              </p:cNvSpPr>
              <p:nvPr userDrawn="1"/>
            </p:nvSpPr>
            <p:spPr bwMode="auto">
              <a:xfrm>
                <a:off x="10421938" y="358775"/>
                <a:ext cx="296863" cy="381000"/>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2" name="Freeform 8"/>
              <p:cNvSpPr>
                <a:spLocks/>
              </p:cNvSpPr>
              <p:nvPr userDrawn="1"/>
            </p:nvSpPr>
            <p:spPr bwMode="auto">
              <a:xfrm>
                <a:off x="10477500" y="406400"/>
                <a:ext cx="185738" cy="244475"/>
              </a:xfrm>
              <a:custGeom>
                <a:avLst/>
                <a:gdLst>
                  <a:gd name="T0" fmla="*/ 0 w 117"/>
                  <a:gd name="T1" fmla="*/ 77 h 154"/>
                  <a:gd name="T2" fmla="*/ 59 w 117"/>
                  <a:gd name="T3" fmla="*/ 0 h 154"/>
                  <a:gd name="T4" fmla="*/ 117 w 117"/>
                  <a:gd name="T5" fmla="*/ 77 h 154"/>
                  <a:gd name="T6" fmla="*/ 59 w 117"/>
                  <a:gd name="T7" fmla="*/ 154 h 154"/>
                  <a:gd name="T8" fmla="*/ 0 w 117"/>
                  <a:gd name="T9" fmla="*/ 77 h 154"/>
                  <a:gd name="T10" fmla="*/ 0 w 117"/>
                  <a:gd name="T11" fmla="*/ 77 h 154"/>
                </a:gdLst>
                <a:ahLst/>
                <a:cxnLst>
                  <a:cxn ang="0">
                    <a:pos x="T0" y="T1"/>
                  </a:cxn>
                  <a:cxn ang="0">
                    <a:pos x="T2" y="T3"/>
                  </a:cxn>
                  <a:cxn ang="0">
                    <a:pos x="T4" y="T5"/>
                  </a:cxn>
                  <a:cxn ang="0">
                    <a:pos x="T6" y="T7"/>
                  </a:cxn>
                  <a:cxn ang="0">
                    <a:pos x="T8" y="T9"/>
                  </a:cxn>
                  <a:cxn ang="0">
                    <a:pos x="T10" y="T11"/>
                  </a:cxn>
                </a:cxnLst>
                <a:rect l="0" t="0" r="r" b="b"/>
                <a:pathLst>
                  <a:path w="117" h="154">
                    <a:moveTo>
                      <a:pt x="0" y="77"/>
                    </a:moveTo>
                    <a:lnTo>
                      <a:pt x="59" y="0"/>
                    </a:lnTo>
                    <a:lnTo>
                      <a:pt x="117" y="77"/>
                    </a:lnTo>
                    <a:lnTo>
                      <a:pt x="59" y="154"/>
                    </a:lnTo>
                    <a:lnTo>
                      <a:pt x="0" y="77"/>
                    </a:lnTo>
                    <a:lnTo>
                      <a:pt x="0" y="7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3" name="Freeform 9"/>
              <p:cNvSpPr>
                <a:spLocks/>
              </p:cNvSpPr>
              <p:nvPr userDrawn="1"/>
            </p:nvSpPr>
            <p:spPr bwMode="auto">
              <a:xfrm>
                <a:off x="10502900" y="457200"/>
                <a:ext cx="134938" cy="16033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4" name="Freeform 10"/>
              <p:cNvSpPr>
                <a:spLocks noEditPoints="1"/>
              </p:cNvSpPr>
              <p:nvPr userDrawn="1"/>
            </p:nvSpPr>
            <p:spPr bwMode="auto">
              <a:xfrm>
                <a:off x="10421938" y="800100"/>
                <a:ext cx="55563" cy="53975"/>
              </a:xfrm>
              <a:custGeom>
                <a:avLst/>
                <a:gdLst>
                  <a:gd name="T0" fmla="*/ 22 w 35"/>
                  <a:gd name="T1" fmla="*/ 0 h 34"/>
                  <a:gd name="T2" fmla="*/ 16 w 35"/>
                  <a:gd name="T3" fmla="*/ 0 h 34"/>
                  <a:gd name="T4" fmla="*/ 0 w 35"/>
                  <a:gd name="T5" fmla="*/ 34 h 34"/>
                  <a:gd name="T6" fmla="*/ 6 w 35"/>
                  <a:gd name="T7" fmla="*/ 34 h 34"/>
                  <a:gd name="T8" fmla="*/ 8 w 35"/>
                  <a:gd name="T9" fmla="*/ 26 h 34"/>
                  <a:gd name="T10" fmla="*/ 27 w 35"/>
                  <a:gd name="T11" fmla="*/ 26 h 34"/>
                  <a:gd name="T12" fmla="*/ 30 w 35"/>
                  <a:gd name="T13" fmla="*/ 34 h 34"/>
                  <a:gd name="T14" fmla="*/ 35 w 35"/>
                  <a:gd name="T15" fmla="*/ 34 h 34"/>
                  <a:gd name="T16" fmla="*/ 22 w 35"/>
                  <a:gd name="T17" fmla="*/ 0 h 34"/>
                  <a:gd name="T18" fmla="*/ 22 w 35"/>
                  <a:gd name="T19" fmla="*/ 0 h 34"/>
                  <a:gd name="T20" fmla="*/ 22 w 35"/>
                  <a:gd name="T21" fmla="*/ 0 h 34"/>
                  <a:gd name="T22" fmla="*/ 24 w 35"/>
                  <a:gd name="T23" fmla="*/ 21 h 34"/>
                  <a:gd name="T24" fmla="*/ 11 w 35"/>
                  <a:gd name="T25" fmla="*/ 21 h 34"/>
                  <a:gd name="T26" fmla="*/ 19 w 35"/>
                  <a:gd name="T27" fmla="*/ 5 h 34"/>
                  <a:gd name="T28" fmla="*/ 24 w 35"/>
                  <a:gd name="T29" fmla="*/ 21 h 34"/>
                  <a:gd name="T30" fmla="*/ 24 w 35"/>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4">
                    <a:moveTo>
                      <a:pt x="22" y="0"/>
                    </a:moveTo>
                    <a:lnTo>
                      <a:pt x="16" y="0"/>
                    </a:lnTo>
                    <a:lnTo>
                      <a:pt x="0" y="34"/>
                    </a:lnTo>
                    <a:lnTo>
                      <a:pt x="6" y="34"/>
                    </a:lnTo>
                    <a:lnTo>
                      <a:pt x="8" y="26"/>
                    </a:lnTo>
                    <a:lnTo>
                      <a:pt x="27" y="26"/>
                    </a:lnTo>
                    <a:lnTo>
                      <a:pt x="30" y="34"/>
                    </a:lnTo>
                    <a:lnTo>
                      <a:pt x="35"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5" name="Freeform 11"/>
              <p:cNvSpPr>
                <a:spLocks/>
              </p:cNvSpPr>
              <p:nvPr userDrawn="1"/>
            </p:nvSpPr>
            <p:spPr bwMode="auto">
              <a:xfrm>
                <a:off x="10482263" y="800100"/>
                <a:ext cx="41275" cy="53975"/>
              </a:xfrm>
              <a:custGeom>
                <a:avLst/>
                <a:gdLst>
                  <a:gd name="T0" fmla="*/ 8 w 10"/>
                  <a:gd name="T1" fmla="*/ 8 h 13"/>
                  <a:gd name="T2" fmla="*/ 5 w 10"/>
                  <a:gd name="T3" fmla="*/ 11 h 13"/>
                  <a:gd name="T4" fmla="*/ 2 w 10"/>
                  <a:gd name="T5" fmla="*/ 8 h 13"/>
                  <a:gd name="T6" fmla="*/ 2 w 10"/>
                  <a:gd name="T7" fmla="*/ 0 h 13"/>
                  <a:gd name="T8" fmla="*/ 0 w 10"/>
                  <a:gd name="T9" fmla="*/ 0 h 13"/>
                  <a:gd name="T10" fmla="*/ 0 w 10"/>
                  <a:gd name="T11" fmla="*/ 8 h 13"/>
                  <a:gd name="T12" fmla="*/ 5 w 10"/>
                  <a:gd name="T13" fmla="*/ 13 h 13"/>
                  <a:gd name="T14" fmla="*/ 10 w 10"/>
                  <a:gd name="T15" fmla="*/ 8 h 13"/>
                  <a:gd name="T16" fmla="*/ 10 w 10"/>
                  <a:gd name="T17" fmla="*/ 0 h 13"/>
                  <a:gd name="T18" fmla="*/ 8 w 10"/>
                  <a:gd name="T19" fmla="*/ 0 h 13"/>
                  <a:gd name="T20" fmla="*/ 8 w 10"/>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8" y="8"/>
                    </a:moveTo>
                    <a:cubicBezTo>
                      <a:pt x="8"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0" y="11"/>
                      <a:pt x="10" y="8"/>
                    </a:cubicBezTo>
                    <a:cubicBezTo>
                      <a:pt x="10" y="0"/>
                      <a:pt x="10" y="0"/>
                      <a:pt x="10" y="0"/>
                    </a:cubicBezTo>
                    <a:cubicBezTo>
                      <a:pt x="8" y="0"/>
                      <a:pt x="8" y="0"/>
                      <a:pt x="8" y="0"/>
                    </a:cubicBezTo>
                    <a:cubicBezTo>
                      <a:pt x="8" y="8"/>
                      <a:pt x="8" y="8"/>
                      <a:pt x="8" y="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6" name="Freeform 12"/>
              <p:cNvSpPr>
                <a:spLocks/>
              </p:cNvSpPr>
              <p:nvPr userDrawn="1"/>
            </p:nvSpPr>
            <p:spPr bwMode="auto">
              <a:xfrm>
                <a:off x="10536238" y="800100"/>
                <a:ext cx="42863" cy="53975"/>
              </a:xfrm>
              <a:custGeom>
                <a:avLst/>
                <a:gdLst>
                  <a:gd name="T0" fmla="*/ 5 w 10"/>
                  <a:gd name="T1" fmla="*/ 5 h 13"/>
                  <a:gd name="T2" fmla="*/ 2 w 10"/>
                  <a:gd name="T3" fmla="*/ 3 h 13"/>
                  <a:gd name="T4" fmla="*/ 5 w 10"/>
                  <a:gd name="T5" fmla="*/ 2 h 13"/>
                  <a:gd name="T6" fmla="*/ 8 w 10"/>
                  <a:gd name="T7" fmla="*/ 3 h 13"/>
                  <a:gd name="T8" fmla="*/ 8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1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3" y="5"/>
                      <a:pt x="2" y="5"/>
                      <a:pt x="2" y="3"/>
                    </a:cubicBezTo>
                    <a:cubicBezTo>
                      <a:pt x="2" y="2"/>
                      <a:pt x="4" y="2"/>
                      <a:pt x="5" y="2"/>
                    </a:cubicBezTo>
                    <a:cubicBezTo>
                      <a:pt x="6" y="2"/>
                      <a:pt x="8" y="2"/>
                      <a:pt x="8" y="3"/>
                    </a:cubicBezTo>
                    <a:cubicBezTo>
                      <a:pt x="8" y="3"/>
                      <a:pt x="8" y="3"/>
                      <a:pt x="8" y="3"/>
                    </a:cubicBezTo>
                    <a:cubicBezTo>
                      <a:pt x="10" y="2"/>
                      <a:pt x="10" y="2"/>
                      <a:pt x="10" y="2"/>
                    </a:cubicBezTo>
                    <a:cubicBezTo>
                      <a:pt x="10" y="2"/>
                      <a:pt x="10" y="2"/>
                      <a:pt x="10" y="2"/>
                    </a:cubicBezTo>
                    <a:cubicBezTo>
                      <a:pt x="9" y="1"/>
                      <a:pt x="7" y="0"/>
                      <a:pt x="5" y="0"/>
                    </a:cubicBezTo>
                    <a:cubicBezTo>
                      <a:pt x="4" y="0"/>
                      <a:pt x="2" y="0"/>
                      <a:pt x="1" y="1"/>
                    </a:cubicBezTo>
                    <a:cubicBezTo>
                      <a:pt x="0" y="2"/>
                      <a:pt x="0" y="3"/>
                      <a:pt x="0" y="3"/>
                    </a:cubicBezTo>
                    <a:cubicBezTo>
                      <a:pt x="0" y="6"/>
                      <a:pt x="3" y="7"/>
                      <a:pt x="5" y="7"/>
                    </a:cubicBezTo>
                    <a:cubicBezTo>
                      <a:pt x="7" y="7"/>
                      <a:pt x="8" y="8"/>
                      <a:pt x="8" y="9"/>
                    </a:cubicBezTo>
                    <a:cubicBezTo>
                      <a:pt x="8" y="11"/>
                      <a:pt x="6" y="11"/>
                      <a:pt x="5" y="11"/>
                    </a:cubicBezTo>
                    <a:cubicBezTo>
                      <a:pt x="4" y="11"/>
                      <a:pt x="2" y="11"/>
                      <a:pt x="1"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7" name="Freeform 13"/>
              <p:cNvSpPr>
                <a:spLocks/>
              </p:cNvSpPr>
              <p:nvPr userDrawn="1"/>
            </p:nvSpPr>
            <p:spPr bwMode="auto">
              <a:xfrm>
                <a:off x="10583863" y="800100"/>
                <a:ext cx="41275" cy="53975"/>
              </a:xfrm>
              <a:custGeom>
                <a:avLst/>
                <a:gdLst>
                  <a:gd name="T0" fmla="*/ 0 w 26"/>
                  <a:gd name="T1" fmla="*/ 5 h 34"/>
                  <a:gd name="T2" fmla="*/ 10 w 26"/>
                  <a:gd name="T3" fmla="*/ 5 h 34"/>
                  <a:gd name="T4" fmla="*/ 10 w 26"/>
                  <a:gd name="T5" fmla="*/ 34 h 34"/>
                  <a:gd name="T6" fmla="*/ 16 w 26"/>
                  <a:gd name="T7" fmla="*/ 34 h 34"/>
                  <a:gd name="T8" fmla="*/ 16 w 26"/>
                  <a:gd name="T9" fmla="*/ 5 h 34"/>
                  <a:gd name="T10" fmla="*/ 26 w 26"/>
                  <a:gd name="T11" fmla="*/ 5 h 34"/>
                  <a:gd name="T12" fmla="*/ 26 w 26"/>
                  <a:gd name="T13" fmla="*/ 0 h 34"/>
                  <a:gd name="T14" fmla="*/ 0 w 26"/>
                  <a:gd name="T15" fmla="*/ 0 h 34"/>
                  <a:gd name="T16" fmla="*/ 0 w 26"/>
                  <a:gd name="T17" fmla="*/ 5 h 34"/>
                  <a:gd name="T18" fmla="*/ 0 w 26"/>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4">
                    <a:moveTo>
                      <a:pt x="0" y="5"/>
                    </a:moveTo>
                    <a:lnTo>
                      <a:pt x="10" y="5"/>
                    </a:lnTo>
                    <a:lnTo>
                      <a:pt x="10" y="34"/>
                    </a:lnTo>
                    <a:lnTo>
                      <a:pt x="16" y="34"/>
                    </a:lnTo>
                    <a:lnTo>
                      <a:pt x="16" y="5"/>
                    </a:lnTo>
                    <a:lnTo>
                      <a:pt x="26" y="5"/>
                    </a:lnTo>
                    <a:lnTo>
                      <a:pt x="26" y="0"/>
                    </a:lnTo>
                    <a:lnTo>
                      <a:pt x="0" y="0"/>
                    </a:lnTo>
                    <a:lnTo>
                      <a:pt x="0" y="5"/>
                    </a:lnTo>
                    <a:lnTo>
                      <a:pt x="0" y="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8" name="Freeform 14"/>
              <p:cNvSpPr>
                <a:spLocks noEditPoints="1"/>
              </p:cNvSpPr>
              <p:nvPr userDrawn="1"/>
            </p:nvSpPr>
            <p:spPr bwMode="auto">
              <a:xfrm>
                <a:off x="10634663"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5 w 11"/>
                  <a:gd name="T13" fmla="*/ 8 h 13"/>
                  <a:gd name="T14" fmla="*/ 9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5" y="8"/>
                      <a:pt x="5" y="8"/>
                      <a:pt x="5" y="8"/>
                    </a:cubicBezTo>
                    <a:cubicBezTo>
                      <a:pt x="9" y="13"/>
                      <a:pt x="9" y="13"/>
                      <a:pt x="9"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8" y="2"/>
                      <a:pt x="8" y="3"/>
                      <a:pt x="8" y="4"/>
                    </a:cubicBezTo>
                    <a:cubicBezTo>
                      <a:pt x="8" y="5"/>
                      <a:pt x="8"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9" name="Freeform 15"/>
              <p:cNvSpPr>
                <a:spLocks noEditPoints="1"/>
              </p:cNvSpPr>
              <p:nvPr userDrawn="1"/>
            </p:nvSpPr>
            <p:spPr bwMode="auto">
              <a:xfrm>
                <a:off x="10685463" y="800100"/>
                <a:ext cx="53975" cy="53975"/>
              </a:xfrm>
              <a:custGeom>
                <a:avLst/>
                <a:gdLst>
                  <a:gd name="T0" fmla="*/ 21 w 34"/>
                  <a:gd name="T1" fmla="*/ 0 h 34"/>
                  <a:gd name="T2" fmla="*/ 16 w 34"/>
                  <a:gd name="T3" fmla="*/ 0 h 34"/>
                  <a:gd name="T4" fmla="*/ 0 w 34"/>
                  <a:gd name="T5" fmla="*/ 34 h 34"/>
                  <a:gd name="T6" fmla="*/ 5 w 34"/>
                  <a:gd name="T7" fmla="*/ 34 h 34"/>
                  <a:gd name="T8" fmla="*/ 8 w 34"/>
                  <a:gd name="T9" fmla="*/ 26 h 34"/>
                  <a:gd name="T10" fmla="*/ 26 w 34"/>
                  <a:gd name="T11" fmla="*/ 26 h 34"/>
                  <a:gd name="T12" fmla="*/ 29 w 34"/>
                  <a:gd name="T13" fmla="*/ 34 h 34"/>
                  <a:gd name="T14" fmla="*/ 34 w 34"/>
                  <a:gd name="T15" fmla="*/ 34 h 34"/>
                  <a:gd name="T16" fmla="*/ 21 w 34"/>
                  <a:gd name="T17" fmla="*/ 0 h 34"/>
                  <a:gd name="T18" fmla="*/ 21 w 34"/>
                  <a:gd name="T19" fmla="*/ 0 h 34"/>
                  <a:gd name="T20" fmla="*/ 21 w 34"/>
                  <a:gd name="T21" fmla="*/ 0 h 34"/>
                  <a:gd name="T22" fmla="*/ 24 w 34"/>
                  <a:gd name="T23" fmla="*/ 21 h 34"/>
                  <a:gd name="T24" fmla="*/ 10 w 34"/>
                  <a:gd name="T25" fmla="*/ 21 h 34"/>
                  <a:gd name="T26" fmla="*/ 18 w 34"/>
                  <a:gd name="T27" fmla="*/ 5 h 34"/>
                  <a:gd name="T28" fmla="*/ 24 w 34"/>
                  <a:gd name="T29" fmla="*/ 21 h 34"/>
                  <a:gd name="T30" fmla="*/ 24 w 34"/>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34">
                    <a:moveTo>
                      <a:pt x="21" y="0"/>
                    </a:moveTo>
                    <a:lnTo>
                      <a:pt x="16" y="0"/>
                    </a:lnTo>
                    <a:lnTo>
                      <a:pt x="0" y="34"/>
                    </a:lnTo>
                    <a:lnTo>
                      <a:pt x="5" y="34"/>
                    </a:lnTo>
                    <a:lnTo>
                      <a:pt x="8" y="26"/>
                    </a:lnTo>
                    <a:lnTo>
                      <a:pt x="26" y="26"/>
                    </a:lnTo>
                    <a:lnTo>
                      <a:pt x="29" y="34"/>
                    </a:lnTo>
                    <a:lnTo>
                      <a:pt x="34" y="34"/>
                    </a:lnTo>
                    <a:lnTo>
                      <a:pt x="21" y="0"/>
                    </a:lnTo>
                    <a:lnTo>
                      <a:pt x="21" y="0"/>
                    </a:lnTo>
                    <a:lnTo>
                      <a:pt x="21" y="0"/>
                    </a:lnTo>
                    <a:close/>
                    <a:moveTo>
                      <a:pt x="24" y="21"/>
                    </a:moveTo>
                    <a:lnTo>
                      <a:pt x="10" y="21"/>
                    </a:lnTo>
                    <a:lnTo>
                      <a:pt x="18"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0" name="Freeform 16"/>
              <p:cNvSpPr>
                <a:spLocks/>
              </p:cNvSpPr>
              <p:nvPr userDrawn="1"/>
            </p:nvSpPr>
            <p:spPr bwMode="auto">
              <a:xfrm>
                <a:off x="107489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1" name="Freeform 17"/>
              <p:cNvSpPr>
                <a:spLocks/>
              </p:cNvSpPr>
              <p:nvPr userDrawn="1"/>
            </p:nvSpPr>
            <p:spPr bwMode="auto">
              <a:xfrm>
                <a:off x="107902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2" name="Freeform 18"/>
              <p:cNvSpPr>
                <a:spLocks noEditPoints="1"/>
              </p:cNvSpPr>
              <p:nvPr userDrawn="1"/>
            </p:nvSpPr>
            <p:spPr bwMode="auto">
              <a:xfrm>
                <a:off x="10807700" y="800100"/>
                <a:ext cx="58738" cy="53975"/>
              </a:xfrm>
              <a:custGeom>
                <a:avLst/>
                <a:gdLst>
                  <a:gd name="T0" fmla="*/ 21 w 37"/>
                  <a:gd name="T1" fmla="*/ 0 h 34"/>
                  <a:gd name="T2" fmla="*/ 16 w 37"/>
                  <a:gd name="T3" fmla="*/ 0 h 34"/>
                  <a:gd name="T4" fmla="*/ 0 w 37"/>
                  <a:gd name="T5" fmla="*/ 34 h 34"/>
                  <a:gd name="T6" fmla="*/ 8 w 37"/>
                  <a:gd name="T7" fmla="*/ 34 h 34"/>
                  <a:gd name="T8" fmla="*/ 11 w 37"/>
                  <a:gd name="T9" fmla="*/ 26 h 34"/>
                  <a:gd name="T10" fmla="*/ 27 w 37"/>
                  <a:gd name="T11" fmla="*/ 26 h 34"/>
                  <a:gd name="T12" fmla="*/ 29 w 37"/>
                  <a:gd name="T13" fmla="*/ 34 h 34"/>
                  <a:gd name="T14" fmla="*/ 37 w 37"/>
                  <a:gd name="T15" fmla="*/ 34 h 34"/>
                  <a:gd name="T16" fmla="*/ 21 w 37"/>
                  <a:gd name="T17" fmla="*/ 0 h 34"/>
                  <a:gd name="T18" fmla="*/ 21 w 37"/>
                  <a:gd name="T19" fmla="*/ 0 h 34"/>
                  <a:gd name="T20" fmla="*/ 21 w 37"/>
                  <a:gd name="T21" fmla="*/ 0 h 34"/>
                  <a:gd name="T22" fmla="*/ 27 w 37"/>
                  <a:gd name="T23" fmla="*/ 21 h 34"/>
                  <a:gd name="T24" fmla="*/ 13 w 37"/>
                  <a:gd name="T25" fmla="*/ 21 h 34"/>
                  <a:gd name="T26" fmla="*/ 19 w 37"/>
                  <a:gd name="T27" fmla="*/ 5 h 34"/>
                  <a:gd name="T28" fmla="*/ 27 w 37"/>
                  <a:gd name="T29" fmla="*/ 21 h 34"/>
                  <a:gd name="T30" fmla="*/ 27 w 37"/>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4">
                    <a:moveTo>
                      <a:pt x="21" y="0"/>
                    </a:moveTo>
                    <a:lnTo>
                      <a:pt x="16" y="0"/>
                    </a:lnTo>
                    <a:lnTo>
                      <a:pt x="0" y="34"/>
                    </a:lnTo>
                    <a:lnTo>
                      <a:pt x="8" y="34"/>
                    </a:lnTo>
                    <a:lnTo>
                      <a:pt x="11" y="26"/>
                    </a:lnTo>
                    <a:lnTo>
                      <a:pt x="27" y="26"/>
                    </a:lnTo>
                    <a:lnTo>
                      <a:pt x="29" y="34"/>
                    </a:lnTo>
                    <a:lnTo>
                      <a:pt x="37" y="34"/>
                    </a:lnTo>
                    <a:lnTo>
                      <a:pt x="21" y="0"/>
                    </a:lnTo>
                    <a:lnTo>
                      <a:pt x="21" y="0"/>
                    </a:lnTo>
                    <a:lnTo>
                      <a:pt x="21" y="0"/>
                    </a:lnTo>
                    <a:close/>
                    <a:moveTo>
                      <a:pt x="27" y="21"/>
                    </a:moveTo>
                    <a:lnTo>
                      <a:pt x="13" y="21"/>
                    </a:lnTo>
                    <a:lnTo>
                      <a:pt x="19" y="5"/>
                    </a:lnTo>
                    <a:lnTo>
                      <a:pt x="27" y="21"/>
                    </a:lnTo>
                    <a:lnTo>
                      <a:pt x="27"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3" name="Freeform 19"/>
              <p:cNvSpPr>
                <a:spLocks/>
              </p:cNvSpPr>
              <p:nvPr userDrawn="1"/>
            </p:nvSpPr>
            <p:spPr bwMode="auto">
              <a:xfrm>
                <a:off x="108759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4" name="Freeform 20"/>
              <p:cNvSpPr>
                <a:spLocks/>
              </p:cNvSpPr>
              <p:nvPr userDrawn="1"/>
            </p:nvSpPr>
            <p:spPr bwMode="auto">
              <a:xfrm>
                <a:off x="10955338" y="800100"/>
                <a:ext cx="50800" cy="53975"/>
              </a:xfrm>
              <a:custGeom>
                <a:avLst/>
                <a:gdLst>
                  <a:gd name="T0" fmla="*/ 10 w 12"/>
                  <a:gd name="T1" fmla="*/ 10 h 13"/>
                  <a:gd name="T2" fmla="*/ 7 w 12"/>
                  <a:gd name="T3" fmla="*/ 11 h 13"/>
                  <a:gd name="T4" fmla="*/ 2 w 12"/>
                  <a:gd name="T5" fmla="*/ 6 h 13"/>
                  <a:gd name="T6" fmla="*/ 7 w 12"/>
                  <a:gd name="T7" fmla="*/ 2 h 13"/>
                  <a:gd name="T8" fmla="*/ 10 w 12"/>
                  <a:gd name="T9" fmla="*/ 3 h 13"/>
                  <a:gd name="T10" fmla="*/ 10 w 12"/>
                  <a:gd name="T11" fmla="*/ 3 h 13"/>
                  <a:gd name="T12" fmla="*/ 11 w 12"/>
                  <a:gd name="T13" fmla="*/ 2 h 13"/>
                  <a:gd name="T14" fmla="*/ 11 w 12"/>
                  <a:gd name="T15" fmla="*/ 2 h 13"/>
                  <a:gd name="T16" fmla="*/ 7 w 12"/>
                  <a:gd name="T17" fmla="*/ 0 h 13"/>
                  <a:gd name="T18" fmla="*/ 2 w 12"/>
                  <a:gd name="T19" fmla="*/ 2 h 13"/>
                  <a:gd name="T20" fmla="*/ 0 w 12"/>
                  <a:gd name="T21" fmla="*/ 6 h 13"/>
                  <a:gd name="T22" fmla="*/ 7 w 12"/>
                  <a:gd name="T23" fmla="*/ 13 h 13"/>
                  <a:gd name="T24" fmla="*/ 11 w 12"/>
                  <a:gd name="T25" fmla="*/ 11 h 13"/>
                  <a:gd name="T26" fmla="*/ 12 w 12"/>
                  <a:gd name="T27" fmla="*/ 11 h 13"/>
                  <a:gd name="T28" fmla="*/ 10 w 12"/>
                  <a:gd name="T29" fmla="*/ 9 h 13"/>
                  <a:gd name="T30" fmla="*/ 10 w 12"/>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3">
                    <a:moveTo>
                      <a:pt x="10" y="10"/>
                    </a:moveTo>
                    <a:cubicBezTo>
                      <a:pt x="9" y="10"/>
                      <a:pt x="8" y="11"/>
                      <a:pt x="7" y="11"/>
                    </a:cubicBezTo>
                    <a:cubicBezTo>
                      <a:pt x="3" y="11"/>
                      <a:pt x="2" y="9"/>
                      <a:pt x="2" y="6"/>
                    </a:cubicBezTo>
                    <a:cubicBezTo>
                      <a:pt x="2" y="4"/>
                      <a:pt x="4" y="2"/>
                      <a:pt x="7" y="2"/>
                    </a:cubicBezTo>
                    <a:cubicBezTo>
                      <a:pt x="8" y="2"/>
                      <a:pt x="9" y="2"/>
                      <a:pt x="10" y="3"/>
                    </a:cubicBezTo>
                    <a:cubicBezTo>
                      <a:pt x="10" y="3"/>
                      <a:pt x="10" y="3"/>
                      <a:pt x="10" y="3"/>
                    </a:cubicBezTo>
                    <a:cubicBezTo>
                      <a:pt x="11" y="2"/>
                      <a:pt x="11" y="2"/>
                      <a:pt x="11" y="2"/>
                    </a:cubicBezTo>
                    <a:cubicBezTo>
                      <a:pt x="11" y="2"/>
                      <a:pt x="11" y="2"/>
                      <a:pt x="11" y="2"/>
                    </a:cubicBezTo>
                    <a:cubicBezTo>
                      <a:pt x="10" y="1"/>
                      <a:pt x="8" y="0"/>
                      <a:pt x="7" y="0"/>
                    </a:cubicBezTo>
                    <a:cubicBezTo>
                      <a:pt x="5" y="0"/>
                      <a:pt x="3" y="0"/>
                      <a:pt x="2" y="2"/>
                    </a:cubicBezTo>
                    <a:cubicBezTo>
                      <a:pt x="1" y="3"/>
                      <a:pt x="0" y="5"/>
                      <a:pt x="0" y="6"/>
                    </a:cubicBezTo>
                    <a:cubicBezTo>
                      <a:pt x="0" y="10"/>
                      <a:pt x="2" y="13"/>
                      <a:pt x="7" y="13"/>
                    </a:cubicBezTo>
                    <a:cubicBezTo>
                      <a:pt x="8" y="13"/>
                      <a:pt x="10" y="12"/>
                      <a:pt x="11" y="11"/>
                    </a:cubicBezTo>
                    <a:cubicBezTo>
                      <a:pt x="12" y="11"/>
                      <a:pt x="12" y="11"/>
                      <a:pt x="12" y="11"/>
                    </a:cubicBezTo>
                    <a:cubicBezTo>
                      <a:pt x="10" y="9"/>
                      <a:pt x="10" y="9"/>
                      <a:pt x="10" y="9"/>
                    </a:cubicBezTo>
                    <a:cubicBezTo>
                      <a:pt x="10" y="10"/>
                      <a:pt x="10" y="10"/>
                      <a:pt x="10" y="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5" name="Freeform 21"/>
              <p:cNvSpPr>
                <a:spLocks noEditPoints="1"/>
              </p:cNvSpPr>
              <p:nvPr userDrawn="1"/>
            </p:nvSpPr>
            <p:spPr bwMode="auto">
              <a:xfrm>
                <a:off x="11006138" y="800100"/>
                <a:ext cx="60325" cy="53975"/>
              </a:xfrm>
              <a:custGeom>
                <a:avLst/>
                <a:gdLst>
                  <a:gd name="T0" fmla="*/ 22 w 38"/>
                  <a:gd name="T1" fmla="*/ 0 h 34"/>
                  <a:gd name="T2" fmla="*/ 16 w 38"/>
                  <a:gd name="T3" fmla="*/ 0 h 34"/>
                  <a:gd name="T4" fmla="*/ 0 w 38"/>
                  <a:gd name="T5" fmla="*/ 34 h 34"/>
                  <a:gd name="T6" fmla="*/ 6 w 38"/>
                  <a:gd name="T7" fmla="*/ 34 h 34"/>
                  <a:gd name="T8" fmla="*/ 11 w 38"/>
                  <a:gd name="T9" fmla="*/ 26 h 34"/>
                  <a:gd name="T10" fmla="*/ 27 w 38"/>
                  <a:gd name="T11" fmla="*/ 26 h 34"/>
                  <a:gd name="T12" fmla="*/ 30 w 38"/>
                  <a:gd name="T13" fmla="*/ 34 h 34"/>
                  <a:gd name="T14" fmla="*/ 38 w 38"/>
                  <a:gd name="T15" fmla="*/ 34 h 34"/>
                  <a:gd name="T16" fmla="*/ 22 w 38"/>
                  <a:gd name="T17" fmla="*/ 0 h 34"/>
                  <a:gd name="T18" fmla="*/ 22 w 38"/>
                  <a:gd name="T19" fmla="*/ 0 h 34"/>
                  <a:gd name="T20" fmla="*/ 22 w 38"/>
                  <a:gd name="T21" fmla="*/ 0 h 34"/>
                  <a:gd name="T22" fmla="*/ 24 w 38"/>
                  <a:gd name="T23" fmla="*/ 21 h 34"/>
                  <a:gd name="T24" fmla="*/ 11 w 38"/>
                  <a:gd name="T25" fmla="*/ 21 h 34"/>
                  <a:gd name="T26" fmla="*/ 19 w 38"/>
                  <a:gd name="T27" fmla="*/ 5 h 34"/>
                  <a:gd name="T28" fmla="*/ 24 w 38"/>
                  <a:gd name="T29" fmla="*/ 21 h 34"/>
                  <a:gd name="T30" fmla="*/ 24 w 38"/>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34">
                    <a:moveTo>
                      <a:pt x="22" y="0"/>
                    </a:moveTo>
                    <a:lnTo>
                      <a:pt x="16" y="0"/>
                    </a:lnTo>
                    <a:lnTo>
                      <a:pt x="0" y="34"/>
                    </a:lnTo>
                    <a:lnTo>
                      <a:pt x="6" y="34"/>
                    </a:lnTo>
                    <a:lnTo>
                      <a:pt x="11" y="26"/>
                    </a:lnTo>
                    <a:lnTo>
                      <a:pt x="27" y="26"/>
                    </a:lnTo>
                    <a:lnTo>
                      <a:pt x="30" y="34"/>
                    </a:lnTo>
                    <a:lnTo>
                      <a:pt x="38"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6" name="Freeform 22"/>
              <p:cNvSpPr>
                <a:spLocks/>
              </p:cNvSpPr>
              <p:nvPr userDrawn="1"/>
            </p:nvSpPr>
            <p:spPr bwMode="auto">
              <a:xfrm>
                <a:off x="11061700" y="800100"/>
                <a:ext cx="42863" cy="53975"/>
              </a:xfrm>
              <a:custGeom>
                <a:avLst/>
                <a:gdLst>
                  <a:gd name="T0" fmla="*/ 0 w 27"/>
                  <a:gd name="T1" fmla="*/ 5 h 34"/>
                  <a:gd name="T2" fmla="*/ 11 w 27"/>
                  <a:gd name="T3" fmla="*/ 5 h 34"/>
                  <a:gd name="T4" fmla="*/ 11 w 27"/>
                  <a:gd name="T5" fmla="*/ 34 h 34"/>
                  <a:gd name="T6" fmla="*/ 16 w 27"/>
                  <a:gd name="T7" fmla="*/ 34 h 34"/>
                  <a:gd name="T8" fmla="*/ 16 w 27"/>
                  <a:gd name="T9" fmla="*/ 5 h 34"/>
                  <a:gd name="T10" fmla="*/ 27 w 27"/>
                  <a:gd name="T11" fmla="*/ 5 h 34"/>
                  <a:gd name="T12" fmla="*/ 27 w 27"/>
                  <a:gd name="T13" fmla="*/ 0 h 34"/>
                  <a:gd name="T14" fmla="*/ 0 w 27"/>
                  <a:gd name="T15" fmla="*/ 0 h 34"/>
                  <a:gd name="T16" fmla="*/ 0 w 27"/>
                  <a:gd name="T17" fmla="*/ 5 h 34"/>
                  <a:gd name="T18" fmla="*/ 0 w 27"/>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0" y="5"/>
                    </a:moveTo>
                    <a:lnTo>
                      <a:pt x="11" y="5"/>
                    </a:lnTo>
                    <a:lnTo>
                      <a:pt x="11" y="34"/>
                    </a:lnTo>
                    <a:lnTo>
                      <a:pt x="16" y="34"/>
                    </a:lnTo>
                    <a:lnTo>
                      <a:pt x="16" y="5"/>
                    </a:lnTo>
                    <a:lnTo>
                      <a:pt x="27" y="5"/>
                    </a:lnTo>
                    <a:lnTo>
                      <a:pt x="27" y="0"/>
                    </a:lnTo>
                    <a:lnTo>
                      <a:pt x="0" y="0"/>
                    </a:lnTo>
                    <a:lnTo>
                      <a:pt x="0" y="5"/>
                    </a:lnTo>
                    <a:lnTo>
                      <a:pt x="0" y="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7" name="Freeform 23"/>
              <p:cNvSpPr>
                <a:spLocks/>
              </p:cNvSpPr>
              <p:nvPr userDrawn="1"/>
            </p:nvSpPr>
            <p:spPr bwMode="auto">
              <a:xfrm>
                <a:off x="11112500" y="800100"/>
                <a:ext cx="46038" cy="53975"/>
              </a:xfrm>
              <a:custGeom>
                <a:avLst/>
                <a:gdLst>
                  <a:gd name="T0" fmla="*/ 24 w 29"/>
                  <a:gd name="T1" fmla="*/ 13 h 34"/>
                  <a:gd name="T2" fmla="*/ 5 w 29"/>
                  <a:gd name="T3" fmla="*/ 13 h 34"/>
                  <a:gd name="T4" fmla="*/ 5 w 29"/>
                  <a:gd name="T5" fmla="*/ 0 h 34"/>
                  <a:gd name="T6" fmla="*/ 0 w 29"/>
                  <a:gd name="T7" fmla="*/ 0 h 34"/>
                  <a:gd name="T8" fmla="*/ 0 w 29"/>
                  <a:gd name="T9" fmla="*/ 34 h 34"/>
                  <a:gd name="T10" fmla="*/ 5 w 29"/>
                  <a:gd name="T11" fmla="*/ 34 h 34"/>
                  <a:gd name="T12" fmla="*/ 5 w 29"/>
                  <a:gd name="T13" fmla="*/ 18 h 34"/>
                  <a:gd name="T14" fmla="*/ 24 w 29"/>
                  <a:gd name="T15" fmla="*/ 18 h 34"/>
                  <a:gd name="T16" fmla="*/ 24 w 29"/>
                  <a:gd name="T17" fmla="*/ 34 h 34"/>
                  <a:gd name="T18" fmla="*/ 29 w 29"/>
                  <a:gd name="T19" fmla="*/ 34 h 34"/>
                  <a:gd name="T20" fmla="*/ 29 w 29"/>
                  <a:gd name="T21" fmla="*/ 0 h 34"/>
                  <a:gd name="T22" fmla="*/ 24 w 29"/>
                  <a:gd name="T23" fmla="*/ 0 h 34"/>
                  <a:gd name="T24" fmla="*/ 24 w 29"/>
                  <a:gd name="T25" fmla="*/ 13 h 34"/>
                  <a:gd name="T26" fmla="*/ 24 w 29"/>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4">
                    <a:moveTo>
                      <a:pt x="24" y="13"/>
                    </a:moveTo>
                    <a:lnTo>
                      <a:pt x="5" y="13"/>
                    </a:lnTo>
                    <a:lnTo>
                      <a:pt x="5" y="0"/>
                    </a:lnTo>
                    <a:lnTo>
                      <a:pt x="0" y="0"/>
                    </a:lnTo>
                    <a:lnTo>
                      <a:pt x="0" y="34"/>
                    </a:lnTo>
                    <a:lnTo>
                      <a:pt x="5" y="34"/>
                    </a:lnTo>
                    <a:lnTo>
                      <a:pt x="5" y="18"/>
                    </a:lnTo>
                    <a:lnTo>
                      <a:pt x="24" y="18"/>
                    </a:lnTo>
                    <a:lnTo>
                      <a:pt x="24" y="34"/>
                    </a:lnTo>
                    <a:lnTo>
                      <a:pt x="29" y="34"/>
                    </a:lnTo>
                    <a:lnTo>
                      <a:pt x="29" y="0"/>
                    </a:lnTo>
                    <a:lnTo>
                      <a:pt x="24" y="0"/>
                    </a:lnTo>
                    <a:lnTo>
                      <a:pt x="24" y="13"/>
                    </a:lnTo>
                    <a:lnTo>
                      <a:pt x="24" y="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8" name="Freeform 24"/>
              <p:cNvSpPr>
                <a:spLocks noEditPoints="1"/>
              </p:cNvSpPr>
              <p:nvPr userDrawn="1"/>
            </p:nvSpPr>
            <p:spPr bwMode="auto">
              <a:xfrm>
                <a:off x="11168063" y="800100"/>
                <a:ext cx="53975" cy="53975"/>
              </a:xfrm>
              <a:custGeom>
                <a:avLst/>
                <a:gdLst>
                  <a:gd name="T0" fmla="*/ 6 w 13"/>
                  <a:gd name="T1" fmla="*/ 0 h 13"/>
                  <a:gd name="T2" fmla="*/ 0 w 13"/>
                  <a:gd name="T3" fmla="*/ 6 h 13"/>
                  <a:gd name="T4" fmla="*/ 6 w 13"/>
                  <a:gd name="T5" fmla="*/ 13 h 13"/>
                  <a:gd name="T6" fmla="*/ 13 w 13"/>
                  <a:gd name="T7" fmla="*/ 6 h 13"/>
                  <a:gd name="T8" fmla="*/ 6 w 13"/>
                  <a:gd name="T9" fmla="*/ 0 h 13"/>
                  <a:gd name="T10" fmla="*/ 6 w 13"/>
                  <a:gd name="T11" fmla="*/ 11 h 13"/>
                  <a:gd name="T12" fmla="*/ 2 w 13"/>
                  <a:gd name="T13" fmla="*/ 6 h 13"/>
                  <a:gd name="T14" fmla="*/ 6 w 13"/>
                  <a:gd name="T15" fmla="*/ 2 h 13"/>
                  <a:gd name="T16" fmla="*/ 11 w 13"/>
                  <a:gd name="T17" fmla="*/ 6 h 13"/>
                  <a:gd name="T18" fmla="*/ 6 w 13"/>
                  <a:gd name="T1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6" y="0"/>
                    </a:moveTo>
                    <a:cubicBezTo>
                      <a:pt x="3" y="0"/>
                      <a:pt x="0" y="3"/>
                      <a:pt x="0" y="6"/>
                    </a:cubicBezTo>
                    <a:cubicBezTo>
                      <a:pt x="0" y="10"/>
                      <a:pt x="2" y="13"/>
                      <a:pt x="6" y="13"/>
                    </a:cubicBezTo>
                    <a:cubicBezTo>
                      <a:pt x="11" y="13"/>
                      <a:pt x="13" y="10"/>
                      <a:pt x="13" y="6"/>
                    </a:cubicBezTo>
                    <a:cubicBezTo>
                      <a:pt x="13" y="3"/>
                      <a:pt x="11" y="0"/>
                      <a:pt x="6" y="0"/>
                    </a:cubicBezTo>
                    <a:close/>
                    <a:moveTo>
                      <a:pt x="6" y="11"/>
                    </a:moveTo>
                    <a:cubicBezTo>
                      <a:pt x="3" y="11"/>
                      <a:pt x="2" y="9"/>
                      <a:pt x="2" y="6"/>
                    </a:cubicBezTo>
                    <a:cubicBezTo>
                      <a:pt x="2" y="4"/>
                      <a:pt x="3" y="2"/>
                      <a:pt x="6" y="2"/>
                    </a:cubicBezTo>
                    <a:cubicBezTo>
                      <a:pt x="9" y="2"/>
                      <a:pt x="11" y="4"/>
                      <a:pt x="11" y="6"/>
                    </a:cubicBezTo>
                    <a:cubicBezTo>
                      <a:pt x="11" y="9"/>
                      <a:pt x="9" y="11"/>
                      <a:pt x="6"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9" name="Freeform 25"/>
              <p:cNvSpPr>
                <a:spLocks/>
              </p:cNvSpPr>
              <p:nvPr userDrawn="1"/>
            </p:nvSpPr>
            <p:spPr bwMode="auto">
              <a:xfrm>
                <a:off x="112315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0" name="Freeform 26"/>
              <p:cNvSpPr>
                <a:spLocks/>
              </p:cNvSpPr>
              <p:nvPr userDrawn="1"/>
            </p:nvSpPr>
            <p:spPr bwMode="auto">
              <a:xfrm>
                <a:off x="112728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1" name="Freeform 27"/>
              <p:cNvSpPr>
                <a:spLocks/>
              </p:cNvSpPr>
              <p:nvPr userDrawn="1"/>
            </p:nvSpPr>
            <p:spPr bwMode="auto">
              <a:xfrm>
                <a:off x="11295063" y="800100"/>
                <a:ext cx="46038" cy="53975"/>
              </a:xfrm>
              <a:custGeom>
                <a:avLst/>
                <a:gdLst>
                  <a:gd name="T0" fmla="*/ 9 w 11"/>
                  <a:gd name="T1" fmla="*/ 10 h 13"/>
                  <a:gd name="T2" fmla="*/ 6 w 11"/>
                  <a:gd name="T3" fmla="*/ 11 h 13"/>
                  <a:gd name="T4" fmla="*/ 2 w 11"/>
                  <a:gd name="T5" fmla="*/ 6 h 13"/>
                  <a:gd name="T6" fmla="*/ 6 w 11"/>
                  <a:gd name="T7" fmla="*/ 2 h 13"/>
                  <a:gd name="T8" fmla="*/ 9 w 11"/>
                  <a:gd name="T9" fmla="*/ 3 h 13"/>
                  <a:gd name="T10" fmla="*/ 10 w 11"/>
                  <a:gd name="T11" fmla="*/ 3 h 13"/>
                  <a:gd name="T12" fmla="*/ 11 w 11"/>
                  <a:gd name="T13" fmla="*/ 2 h 13"/>
                  <a:gd name="T14" fmla="*/ 11 w 11"/>
                  <a:gd name="T15" fmla="*/ 2 h 13"/>
                  <a:gd name="T16" fmla="*/ 6 w 11"/>
                  <a:gd name="T17" fmla="*/ 0 h 13"/>
                  <a:gd name="T18" fmla="*/ 1 w 11"/>
                  <a:gd name="T19" fmla="*/ 2 h 13"/>
                  <a:gd name="T20" fmla="*/ 0 w 11"/>
                  <a:gd name="T21" fmla="*/ 6 h 13"/>
                  <a:gd name="T22" fmla="*/ 6 w 11"/>
                  <a:gd name="T23" fmla="*/ 13 h 13"/>
                  <a:gd name="T24" fmla="*/ 11 w 11"/>
                  <a:gd name="T25" fmla="*/ 11 h 13"/>
                  <a:gd name="T26" fmla="*/ 11 w 11"/>
                  <a:gd name="T27" fmla="*/ 11 h 13"/>
                  <a:gd name="T28" fmla="*/ 10 w 11"/>
                  <a:gd name="T29" fmla="*/ 9 h 13"/>
                  <a:gd name="T30" fmla="*/ 9 w 11"/>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13">
                    <a:moveTo>
                      <a:pt x="9" y="10"/>
                    </a:moveTo>
                    <a:cubicBezTo>
                      <a:pt x="9" y="10"/>
                      <a:pt x="7" y="11"/>
                      <a:pt x="6" y="11"/>
                    </a:cubicBezTo>
                    <a:cubicBezTo>
                      <a:pt x="3" y="11"/>
                      <a:pt x="2" y="9"/>
                      <a:pt x="2" y="6"/>
                    </a:cubicBezTo>
                    <a:cubicBezTo>
                      <a:pt x="2" y="4"/>
                      <a:pt x="3" y="2"/>
                      <a:pt x="6" y="2"/>
                    </a:cubicBezTo>
                    <a:cubicBezTo>
                      <a:pt x="7" y="2"/>
                      <a:pt x="8" y="2"/>
                      <a:pt x="9" y="3"/>
                    </a:cubicBezTo>
                    <a:cubicBezTo>
                      <a:pt x="10" y="3"/>
                      <a:pt x="10" y="3"/>
                      <a:pt x="10" y="3"/>
                    </a:cubicBezTo>
                    <a:cubicBezTo>
                      <a:pt x="11" y="2"/>
                      <a:pt x="11" y="2"/>
                      <a:pt x="11" y="2"/>
                    </a:cubicBezTo>
                    <a:cubicBezTo>
                      <a:pt x="11" y="2"/>
                      <a:pt x="11" y="2"/>
                      <a:pt x="11" y="2"/>
                    </a:cubicBezTo>
                    <a:cubicBezTo>
                      <a:pt x="9" y="1"/>
                      <a:pt x="8" y="0"/>
                      <a:pt x="6" y="0"/>
                    </a:cubicBezTo>
                    <a:cubicBezTo>
                      <a:pt x="4" y="0"/>
                      <a:pt x="3" y="0"/>
                      <a:pt x="1" y="2"/>
                    </a:cubicBezTo>
                    <a:cubicBezTo>
                      <a:pt x="0" y="3"/>
                      <a:pt x="0" y="5"/>
                      <a:pt x="0" y="6"/>
                    </a:cubicBezTo>
                    <a:cubicBezTo>
                      <a:pt x="0" y="10"/>
                      <a:pt x="2" y="13"/>
                      <a:pt x="6" y="13"/>
                    </a:cubicBezTo>
                    <a:cubicBezTo>
                      <a:pt x="8" y="13"/>
                      <a:pt x="10" y="12"/>
                      <a:pt x="11" y="11"/>
                    </a:cubicBezTo>
                    <a:cubicBezTo>
                      <a:pt x="11" y="11"/>
                      <a:pt x="11" y="11"/>
                      <a:pt x="11" y="11"/>
                    </a:cubicBezTo>
                    <a:cubicBezTo>
                      <a:pt x="10" y="9"/>
                      <a:pt x="10" y="9"/>
                      <a:pt x="10" y="9"/>
                    </a:cubicBezTo>
                    <a:cubicBezTo>
                      <a:pt x="9" y="10"/>
                      <a:pt x="9" y="10"/>
                      <a:pt x="9" y="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2" name="Freeform 28"/>
              <p:cNvSpPr>
                <a:spLocks/>
              </p:cNvSpPr>
              <p:nvPr userDrawn="1"/>
            </p:nvSpPr>
            <p:spPr bwMode="auto">
              <a:xfrm>
                <a:off x="11374438" y="800100"/>
                <a:ext cx="47625" cy="53975"/>
              </a:xfrm>
              <a:custGeom>
                <a:avLst/>
                <a:gdLst>
                  <a:gd name="T0" fmla="*/ 9 w 11"/>
                  <a:gd name="T1" fmla="*/ 8 h 13"/>
                  <a:gd name="T2" fmla="*/ 5 w 11"/>
                  <a:gd name="T3" fmla="*/ 11 h 13"/>
                  <a:gd name="T4" fmla="*/ 2 w 11"/>
                  <a:gd name="T5" fmla="*/ 8 h 13"/>
                  <a:gd name="T6" fmla="*/ 2 w 11"/>
                  <a:gd name="T7" fmla="*/ 0 h 13"/>
                  <a:gd name="T8" fmla="*/ 0 w 11"/>
                  <a:gd name="T9" fmla="*/ 0 h 13"/>
                  <a:gd name="T10" fmla="*/ 0 w 11"/>
                  <a:gd name="T11" fmla="*/ 8 h 13"/>
                  <a:gd name="T12" fmla="*/ 5 w 11"/>
                  <a:gd name="T13" fmla="*/ 13 h 13"/>
                  <a:gd name="T14" fmla="*/ 11 w 11"/>
                  <a:gd name="T15" fmla="*/ 8 h 13"/>
                  <a:gd name="T16" fmla="*/ 11 w 11"/>
                  <a:gd name="T17" fmla="*/ 0 h 13"/>
                  <a:gd name="T18" fmla="*/ 9 w 11"/>
                  <a:gd name="T19" fmla="*/ 0 h 13"/>
                  <a:gd name="T20" fmla="*/ 9 w 11"/>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3">
                    <a:moveTo>
                      <a:pt x="9" y="8"/>
                    </a:moveTo>
                    <a:cubicBezTo>
                      <a:pt x="9"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1" y="11"/>
                      <a:pt x="11" y="8"/>
                    </a:cubicBezTo>
                    <a:cubicBezTo>
                      <a:pt x="11" y="0"/>
                      <a:pt x="11" y="0"/>
                      <a:pt x="11" y="0"/>
                    </a:cubicBezTo>
                    <a:cubicBezTo>
                      <a:pt x="9" y="0"/>
                      <a:pt x="9" y="0"/>
                      <a:pt x="9" y="0"/>
                    </a:cubicBezTo>
                    <a:cubicBezTo>
                      <a:pt x="9" y="8"/>
                      <a:pt x="9" y="8"/>
                      <a:pt x="9" y="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3" name="Freeform 29"/>
              <p:cNvSpPr>
                <a:spLocks/>
              </p:cNvSpPr>
              <p:nvPr userDrawn="1"/>
            </p:nvSpPr>
            <p:spPr bwMode="auto">
              <a:xfrm>
                <a:off x="114347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4" name="Freeform 30"/>
              <p:cNvSpPr>
                <a:spLocks/>
              </p:cNvSpPr>
              <p:nvPr userDrawn="1"/>
            </p:nvSpPr>
            <p:spPr bwMode="auto">
              <a:xfrm>
                <a:off x="11493500"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5" name="Freeform 31"/>
              <p:cNvSpPr>
                <a:spLocks/>
              </p:cNvSpPr>
              <p:nvPr userDrawn="1"/>
            </p:nvSpPr>
            <p:spPr bwMode="auto">
              <a:xfrm>
                <a:off x="11510963" y="800100"/>
                <a:ext cx="50800" cy="53975"/>
              </a:xfrm>
              <a:custGeom>
                <a:avLst/>
                <a:gdLst>
                  <a:gd name="T0" fmla="*/ 5 w 32"/>
                  <a:gd name="T1" fmla="*/ 0 h 34"/>
                  <a:gd name="T2" fmla="*/ 0 w 32"/>
                  <a:gd name="T3" fmla="*/ 0 h 34"/>
                  <a:gd name="T4" fmla="*/ 13 w 32"/>
                  <a:gd name="T5" fmla="*/ 34 h 34"/>
                  <a:gd name="T6" fmla="*/ 18 w 32"/>
                  <a:gd name="T7" fmla="*/ 34 h 34"/>
                  <a:gd name="T8" fmla="*/ 32 w 32"/>
                  <a:gd name="T9" fmla="*/ 0 h 34"/>
                  <a:gd name="T10" fmla="*/ 26 w 32"/>
                  <a:gd name="T11" fmla="*/ 0 h 34"/>
                  <a:gd name="T12" fmla="*/ 16 w 32"/>
                  <a:gd name="T13" fmla="*/ 26 h 34"/>
                  <a:gd name="T14" fmla="*/ 5 w 32"/>
                  <a:gd name="T15" fmla="*/ 0 h 34"/>
                  <a:gd name="T16" fmla="*/ 5 w 3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4">
                    <a:moveTo>
                      <a:pt x="5" y="0"/>
                    </a:moveTo>
                    <a:lnTo>
                      <a:pt x="0" y="0"/>
                    </a:lnTo>
                    <a:lnTo>
                      <a:pt x="13" y="34"/>
                    </a:lnTo>
                    <a:lnTo>
                      <a:pt x="18" y="34"/>
                    </a:lnTo>
                    <a:lnTo>
                      <a:pt x="32" y="0"/>
                    </a:lnTo>
                    <a:lnTo>
                      <a:pt x="26" y="0"/>
                    </a:lnTo>
                    <a:lnTo>
                      <a:pt x="16" y="26"/>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6" name="Freeform 32"/>
              <p:cNvSpPr>
                <a:spLocks/>
              </p:cNvSpPr>
              <p:nvPr userDrawn="1"/>
            </p:nvSpPr>
            <p:spPr bwMode="auto">
              <a:xfrm>
                <a:off x="11569700" y="800100"/>
                <a:ext cx="38100" cy="53975"/>
              </a:xfrm>
              <a:custGeom>
                <a:avLst/>
                <a:gdLst>
                  <a:gd name="T0" fmla="*/ 5 w 24"/>
                  <a:gd name="T1" fmla="*/ 18 h 34"/>
                  <a:gd name="T2" fmla="*/ 24 w 24"/>
                  <a:gd name="T3" fmla="*/ 18 h 34"/>
                  <a:gd name="T4" fmla="*/ 24 w 24"/>
                  <a:gd name="T5" fmla="*/ 13 h 34"/>
                  <a:gd name="T6" fmla="*/ 5 w 24"/>
                  <a:gd name="T7" fmla="*/ 13 h 34"/>
                  <a:gd name="T8" fmla="*/ 5 w 24"/>
                  <a:gd name="T9" fmla="*/ 5 h 34"/>
                  <a:gd name="T10" fmla="*/ 24 w 24"/>
                  <a:gd name="T11" fmla="*/ 5 h 34"/>
                  <a:gd name="T12" fmla="*/ 24 w 24"/>
                  <a:gd name="T13" fmla="*/ 0 h 34"/>
                  <a:gd name="T14" fmla="*/ 0 w 24"/>
                  <a:gd name="T15" fmla="*/ 0 h 34"/>
                  <a:gd name="T16" fmla="*/ 0 w 24"/>
                  <a:gd name="T17" fmla="*/ 34 h 34"/>
                  <a:gd name="T18" fmla="*/ 24 w 24"/>
                  <a:gd name="T19" fmla="*/ 34 h 34"/>
                  <a:gd name="T20" fmla="*/ 24 w 24"/>
                  <a:gd name="T21" fmla="*/ 29 h 34"/>
                  <a:gd name="T22" fmla="*/ 5 w 24"/>
                  <a:gd name="T23" fmla="*/ 29 h 34"/>
                  <a:gd name="T24" fmla="*/ 5 w 24"/>
                  <a:gd name="T25" fmla="*/ 18 h 34"/>
                  <a:gd name="T26" fmla="*/ 5 w 24"/>
                  <a:gd name="T27" fmla="*/ 1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4">
                    <a:moveTo>
                      <a:pt x="5" y="18"/>
                    </a:moveTo>
                    <a:lnTo>
                      <a:pt x="24" y="18"/>
                    </a:lnTo>
                    <a:lnTo>
                      <a:pt x="24" y="13"/>
                    </a:lnTo>
                    <a:lnTo>
                      <a:pt x="5" y="13"/>
                    </a:lnTo>
                    <a:lnTo>
                      <a:pt x="5" y="5"/>
                    </a:lnTo>
                    <a:lnTo>
                      <a:pt x="24" y="5"/>
                    </a:lnTo>
                    <a:lnTo>
                      <a:pt x="24" y="0"/>
                    </a:lnTo>
                    <a:lnTo>
                      <a:pt x="0" y="0"/>
                    </a:lnTo>
                    <a:lnTo>
                      <a:pt x="0" y="34"/>
                    </a:lnTo>
                    <a:lnTo>
                      <a:pt x="24" y="34"/>
                    </a:lnTo>
                    <a:lnTo>
                      <a:pt x="24" y="29"/>
                    </a:lnTo>
                    <a:lnTo>
                      <a:pt x="5" y="29"/>
                    </a:lnTo>
                    <a:lnTo>
                      <a:pt x="5" y="18"/>
                    </a:lnTo>
                    <a:lnTo>
                      <a:pt x="5" y="1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7" name="Freeform 33"/>
              <p:cNvSpPr>
                <a:spLocks noEditPoints="1"/>
              </p:cNvSpPr>
              <p:nvPr userDrawn="1"/>
            </p:nvSpPr>
            <p:spPr bwMode="auto">
              <a:xfrm>
                <a:off x="11620500"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4 w 11"/>
                  <a:gd name="T13" fmla="*/ 8 h 13"/>
                  <a:gd name="T14" fmla="*/ 8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4" y="8"/>
                      <a:pt x="4" y="8"/>
                      <a:pt x="4" y="8"/>
                    </a:cubicBezTo>
                    <a:cubicBezTo>
                      <a:pt x="8" y="13"/>
                      <a:pt x="8" y="13"/>
                      <a:pt x="8"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7" y="2"/>
                      <a:pt x="8" y="3"/>
                      <a:pt x="8" y="4"/>
                    </a:cubicBezTo>
                    <a:cubicBezTo>
                      <a:pt x="8" y="5"/>
                      <a:pt x="7"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8" name="Freeform 34"/>
              <p:cNvSpPr>
                <a:spLocks/>
              </p:cNvSpPr>
              <p:nvPr userDrawn="1"/>
            </p:nvSpPr>
            <p:spPr bwMode="auto">
              <a:xfrm>
                <a:off x="11671300" y="800100"/>
                <a:ext cx="42863" cy="53975"/>
              </a:xfrm>
              <a:custGeom>
                <a:avLst/>
                <a:gdLst>
                  <a:gd name="T0" fmla="*/ 5 w 10"/>
                  <a:gd name="T1" fmla="*/ 5 h 13"/>
                  <a:gd name="T2" fmla="*/ 2 w 10"/>
                  <a:gd name="T3" fmla="*/ 3 h 13"/>
                  <a:gd name="T4" fmla="*/ 5 w 10"/>
                  <a:gd name="T5" fmla="*/ 2 h 13"/>
                  <a:gd name="T6" fmla="*/ 8 w 10"/>
                  <a:gd name="T7" fmla="*/ 3 h 13"/>
                  <a:gd name="T8" fmla="*/ 9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2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4" y="5"/>
                      <a:pt x="2" y="5"/>
                      <a:pt x="2" y="3"/>
                    </a:cubicBezTo>
                    <a:cubicBezTo>
                      <a:pt x="2" y="2"/>
                      <a:pt x="4" y="2"/>
                      <a:pt x="5" y="2"/>
                    </a:cubicBezTo>
                    <a:cubicBezTo>
                      <a:pt x="7" y="2"/>
                      <a:pt x="8" y="2"/>
                      <a:pt x="8" y="3"/>
                    </a:cubicBezTo>
                    <a:cubicBezTo>
                      <a:pt x="9" y="3"/>
                      <a:pt x="9" y="3"/>
                      <a:pt x="9" y="3"/>
                    </a:cubicBezTo>
                    <a:cubicBezTo>
                      <a:pt x="10" y="2"/>
                      <a:pt x="10" y="2"/>
                      <a:pt x="10" y="2"/>
                    </a:cubicBezTo>
                    <a:cubicBezTo>
                      <a:pt x="10" y="2"/>
                      <a:pt x="10" y="2"/>
                      <a:pt x="10" y="2"/>
                    </a:cubicBezTo>
                    <a:cubicBezTo>
                      <a:pt x="9" y="1"/>
                      <a:pt x="7" y="0"/>
                      <a:pt x="5" y="0"/>
                    </a:cubicBezTo>
                    <a:cubicBezTo>
                      <a:pt x="4" y="0"/>
                      <a:pt x="2" y="0"/>
                      <a:pt x="1" y="1"/>
                    </a:cubicBezTo>
                    <a:cubicBezTo>
                      <a:pt x="1" y="2"/>
                      <a:pt x="0" y="3"/>
                      <a:pt x="0" y="3"/>
                    </a:cubicBezTo>
                    <a:cubicBezTo>
                      <a:pt x="0" y="6"/>
                      <a:pt x="3" y="7"/>
                      <a:pt x="5" y="7"/>
                    </a:cubicBezTo>
                    <a:cubicBezTo>
                      <a:pt x="7" y="7"/>
                      <a:pt x="8" y="8"/>
                      <a:pt x="8" y="9"/>
                    </a:cubicBezTo>
                    <a:cubicBezTo>
                      <a:pt x="8" y="11"/>
                      <a:pt x="6" y="11"/>
                      <a:pt x="5" y="11"/>
                    </a:cubicBezTo>
                    <a:cubicBezTo>
                      <a:pt x="4" y="11"/>
                      <a:pt x="2" y="11"/>
                      <a:pt x="2"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9" name="Freeform 35"/>
              <p:cNvSpPr>
                <a:spLocks/>
              </p:cNvSpPr>
              <p:nvPr userDrawn="1"/>
            </p:nvSpPr>
            <p:spPr bwMode="auto">
              <a:xfrm>
                <a:off x="11726863"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0" name="Freeform 36"/>
              <p:cNvSpPr>
                <a:spLocks/>
              </p:cNvSpPr>
              <p:nvPr userDrawn="1"/>
            </p:nvSpPr>
            <p:spPr bwMode="auto">
              <a:xfrm>
                <a:off x="11742738" y="800100"/>
                <a:ext cx="88900" cy="53975"/>
              </a:xfrm>
              <a:custGeom>
                <a:avLst/>
                <a:gdLst>
                  <a:gd name="T0" fmla="*/ 32 w 56"/>
                  <a:gd name="T1" fmla="*/ 0 h 34"/>
                  <a:gd name="T2" fmla="*/ 0 w 56"/>
                  <a:gd name="T3" fmla="*/ 0 h 34"/>
                  <a:gd name="T4" fmla="*/ 0 w 56"/>
                  <a:gd name="T5" fmla="*/ 5 h 34"/>
                  <a:gd name="T6" fmla="*/ 11 w 56"/>
                  <a:gd name="T7" fmla="*/ 5 h 34"/>
                  <a:gd name="T8" fmla="*/ 11 w 56"/>
                  <a:gd name="T9" fmla="*/ 34 h 34"/>
                  <a:gd name="T10" fmla="*/ 16 w 56"/>
                  <a:gd name="T11" fmla="*/ 34 h 34"/>
                  <a:gd name="T12" fmla="*/ 16 w 56"/>
                  <a:gd name="T13" fmla="*/ 5 h 34"/>
                  <a:gd name="T14" fmla="*/ 27 w 56"/>
                  <a:gd name="T15" fmla="*/ 5 h 34"/>
                  <a:gd name="T16" fmla="*/ 38 w 56"/>
                  <a:gd name="T17" fmla="*/ 21 h 34"/>
                  <a:gd name="T18" fmla="*/ 38 w 56"/>
                  <a:gd name="T19" fmla="*/ 34 h 34"/>
                  <a:gd name="T20" fmla="*/ 43 w 56"/>
                  <a:gd name="T21" fmla="*/ 34 h 34"/>
                  <a:gd name="T22" fmla="*/ 43 w 56"/>
                  <a:gd name="T23" fmla="*/ 21 h 34"/>
                  <a:gd name="T24" fmla="*/ 56 w 56"/>
                  <a:gd name="T25" fmla="*/ 2 h 34"/>
                  <a:gd name="T26" fmla="*/ 56 w 56"/>
                  <a:gd name="T27" fmla="*/ 0 h 34"/>
                  <a:gd name="T28" fmla="*/ 56 w 56"/>
                  <a:gd name="T29" fmla="*/ 0 h 34"/>
                  <a:gd name="T30" fmla="*/ 51 w 56"/>
                  <a:gd name="T31" fmla="*/ 0 h 34"/>
                  <a:gd name="T32" fmla="*/ 40 w 56"/>
                  <a:gd name="T33" fmla="*/ 16 h 34"/>
                  <a:gd name="T34" fmla="*/ 32 w 56"/>
                  <a:gd name="T35" fmla="*/ 0 h 34"/>
                  <a:gd name="T36" fmla="*/ 32 w 56"/>
                  <a:gd name="T3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34">
                    <a:moveTo>
                      <a:pt x="32" y="0"/>
                    </a:moveTo>
                    <a:lnTo>
                      <a:pt x="0" y="0"/>
                    </a:lnTo>
                    <a:lnTo>
                      <a:pt x="0" y="5"/>
                    </a:lnTo>
                    <a:lnTo>
                      <a:pt x="11" y="5"/>
                    </a:lnTo>
                    <a:lnTo>
                      <a:pt x="11" y="34"/>
                    </a:lnTo>
                    <a:lnTo>
                      <a:pt x="16" y="34"/>
                    </a:lnTo>
                    <a:lnTo>
                      <a:pt x="16" y="5"/>
                    </a:lnTo>
                    <a:lnTo>
                      <a:pt x="27" y="5"/>
                    </a:lnTo>
                    <a:lnTo>
                      <a:pt x="38" y="21"/>
                    </a:lnTo>
                    <a:lnTo>
                      <a:pt x="38" y="34"/>
                    </a:lnTo>
                    <a:lnTo>
                      <a:pt x="43" y="34"/>
                    </a:lnTo>
                    <a:lnTo>
                      <a:pt x="43" y="21"/>
                    </a:lnTo>
                    <a:lnTo>
                      <a:pt x="56" y="2"/>
                    </a:lnTo>
                    <a:lnTo>
                      <a:pt x="56" y="0"/>
                    </a:lnTo>
                    <a:lnTo>
                      <a:pt x="56" y="0"/>
                    </a:lnTo>
                    <a:lnTo>
                      <a:pt x="51" y="0"/>
                    </a:lnTo>
                    <a:lnTo>
                      <a:pt x="40" y="16"/>
                    </a:lnTo>
                    <a:lnTo>
                      <a:pt x="32" y="0"/>
                    </a:lnTo>
                    <a:lnTo>
                      <a:pt x="32"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1" name="Freeform 37"/>
              <p:cNvSpPr>
                <a:spLocks/>
              </p:cNvSpPr>
              <p:nvPr userDrawn="1"/>
            </p:nvSpPr>
            <p:spPr bwMode="auto">
              <a:xfrm>
                <a:off x="11536363" y="358775"/>
                <a:ext cx="295275" cy="37782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2" name="Freeform 38"/>
              <p:cNvSpPr>
                <a:spLocks/>
              </p:cNvSpPr>
              <p:nvPr userDrawn="1"/>
            </p:nvSpPr>
            <p:spPr bwMode="auto">
              <a:xfrm>
                <a:off x="11133138" y="355600"/>
                <a:ext cx="347663" cy="381000"/>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3" name="Freeform 39"/>
              <p:cNvSpPr>
                <a:spLocks noEditPoints="1"/>
              </p:cNvSpPr>
              <p:nvPr userDrawn="1"/>
            </p:nvSpPr>
            <p:spPr bwMode="auto">
              <a:xfrm>
                <a:off x="10790238" y="358775"/>
                <a:ext cx="339725" cy="373063"/>
              </a:xfrm>
              <a:custGeom>
                <a:avLst/>
                <a:gdLst>
                  <a:gd name="T0" fmla="*/ 168 w 214"/>
                  <a:gd name="T1" fmla="*/ 232 h 235"/>
                  <a:gd name="T2" fmla="*/ 214 w 214"/>
                  <a:gd name="T3" fmla="*/ 232 h 235"/>
                  <a:gd name="T4" fmla="*/ 123 w 214"/>
                  <a:gd name="T5" fmla="*/ 0 h 235"/>
                  <a:gd name="T6" fmla="*/ 88 w 214"/>
                  <a:gd name="T7" fmla="*/ 0 h 235"/>
                  <a:gd name="T8" fmla="*/ 0 w 214"/>
                  <a:gd name="T9" fmla="*/ 235 h 235"/>
                  <a:gd name="T10" fmla="*/ 24 w 214"/>
                  <a:gd name="T11" fmla="*/ 235 h 235"/>
                  <a:gd name="T12" fmla="*/ 48 w 214"/>
                  <a:gd name="T13" fmla="*/ 166 h 235"/>
                  <a:gd name="T14" fmla="*/ 144 w 214"/>
                  <a:gd name="T15" fmla="*/ 166 h 235"/>
                  <a:gd name="T16" fmla="*/ 168 w 214"/>
                  <a:gd name="T17" fmla="*/ 232 h 235"/>
                  <a:gd name="T18" fmla="*/ 168 w 214"/>
                  <a:gd name="T19" fmla="*/ 232 h 235"/>
                  <a:gd name="T20" fmla="*/ 56 w 214"/>
                  <a:gd name="T21" fmla="*/ 147 h 235"/>
                  <a:gd name="T22" fmla="*/ 96 w 214"/>
                  <a:gd name="T23" fmla="*/ 38 h 235"/>
                  <a:gd name="T24" fmla="*/ 136 w 214"/>
                  <a:gd name="T25" fmla="*/ 147 h 235"/>
                  <a:gd name="T26" fmla="*/ 56 w 214"/>
                  <a:gd name="T27" fmla="*/ 147 h 235"/>
                  <a:gd name="T28" fmla="*/ 56 w 214"/>
                  <a:gd name="T29" fmla="*/ 1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 h="235">
                    <a:moveTo>
                      <a:pt x="168" y="232"/>
                    </a:moveTo>
                    <a:lnTo>
                      <a:pt x="214" y="232"/>
                    </a:lnTo>
                    <a:lnTo>
                      <a:pt x="123" y="0"/>
                    </a:lnTo>
                    <a:lnTo>
                      <a:pt x="88" y="0"/>
                    </a:lnTo>
                    <a:lnTo>
                      <a:pt x="0" y="235"/>
                    </a:lnTo>
                    <a:lnTo>
                      <a:pt x="24" y="235"/>
                    </a:lnTo>
                    <a:lnTo>
                      <a:pt x="48" y="166"/>
                    </a:lnTo>
                    <a:lnTo>
                      <a:pt x="144" y="166"/>
                    </a:lnTo>
                    <a:lnTo>
                      <a:pt x="168" y="232"/>
                    </a:lnTo>
                    <a:lnTo>
                      <a:pt x="168" y="232"/>
                    </a:lnTo>
                    <a:close/>
                    <a:moveTo>
                      <a:pt x="56" y="147"/>
                    </a:moveTo>
                    <a:lnTo>
                      <a:pt x="96" y="38"/>
                    </a:lnTo>
                    <a:lnTo>
                      <a:pt x="136" y="147"/>
                    </a:lnTo>
                    <a:lnTo>
                      <a:pt x="56" y="147"/>
                    </a:lnTo>
                    <a:lnTo>
                      <a:pt x="56" y="14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grpSp>
      <p:sp>
        <p:nvSpPr>
          <p:cNvPr id="84" name="Title 1"/>
          <p:cNvSpPr>
            <a:spLocks noGrp="1"/>
          </p:cNvSpPr>
          <p:nvPr>
            <p:ph type="title" hasCustomPrompt="1"/>
          </p:nvPr>
        </p:nvSpPr>
        <p:spPr>
          <a:xfrm>
            <a:off x="1029685" y="2548802"/>
            <a:ext cx="5156200" cy="580346"/>
          </a:xfrm>
        </p:spPr>
        <p:txBody>
          <a:bodyPr anchor="b">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149093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50B345-DC2A-C84A-BD7F-8C35CF3C5C9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tx1"/>
                </a:solidFill>
                <a:latin typeface="Arial" panose="020B0604020202020204" pitchFamily="34" charset="0"/>
                <a:cs typeface="Arial" panose="020B0604020202020204" pitchFamily="34" charset="0"/>
              </a:defRPr>
            </a:lvl1pPr>
          </a:lstStyle>
          <a:p>
            <a:pPr lvl="0"/>
            <a:r>
              <a:rPr lang="en-AU" dirty="0"/>
              <a:t>Section title</a:t>
            </a:r>
          </a:p>
        </p:txBody>
      </p:sp>
      <p:pic>
        <p:nvPicPr>
          <p:cNvPr id="79" name="Graphic 78">
            <a:extLst>
              <a:ext uri="{FF2B5EF4-FFF2-40B4-BE49-F238E27FC236}">
                <a16:creationId xmlns:a16="http://schemas.microsoft.com/office/drawing/2014/main" id="{B355C180-F50F-A544-AF17-66C5FDDAECB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3252110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BE9AE3-44BD-7D4A-A8DA-DD172C6757F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80" name="Graphic 79">
            <a:extLst>
              <a:ext uri="{FF2B5EF4-FFF2-40B4-BE49-F238E27FC236}">
                <a16:creationId xmlns:a16="http://schemas.microsoft.com/office/drawing/2014/main" id="{AD47CF0B-40B3-E943-9E52-CD81369A84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22002" y="356358"/>
            <a:ext cx="1403086" cy="494044"/>
          </a:xfrm>
          <a:prstGeom prst="rect">
            <a:avLst/>
          </a:prstGeom>
        </p:spPr>
      </p:pic>
    </p:spTree>
    <p:extLst>
      <p:ext uri="{BB962C8B-B14F-4D97-AF65-F5344CB8AC3E}">
        <p14:creationId xmlns:p14="http://schemas.microsoft.com/office/powerpoint/2010/main" val="126311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BD9057-4846-1947-BAD4-1CA41AA742A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13" name="Graphic 12">
            <a:extLst>
              <a:ext uri="{FF2B5EF4-FFF2-40B4-BE49-F238E27FC236}">
                <a16:creationId xmlns:a16="http://schemas.microsoft.com/office/drawing/2014/main" id="{2AF6E7C7-6C7D-DD49-BC66-BECE5EC20EF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78405" y="209904"/>
            <a:ext cx="1694735" cy="784722"/>
          </a:xfrm>
          <a:prstGeom prst="rect">
            <a:avLst/>
          </a:prstGeom>
        </p:spPr>
      </p:pic>
    </p:spTree>
    <p:extLst>
      <p:ext uri="{BB962C8B-B14F-4D97-AF65-F5344CB8AC3E}">
        <p14:creationId xmlns:p14="http://schemas.microsoft.com/office/powerpoint/2010/main" val="230704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0" name="Text Placeholder 49"/>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52" name="Text Placeholder 51"/>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7" name="Slide Number Placeholder 5"/>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8" name="Footer Placeholder 4"/>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itle 1">
            <a:extLst>
              <a:ext uri="{FF2B5EF4-FFF2-40B4-BE49-F238E27FC236}">
                <a16:creationId xmlns:a16="http://schemas.microsoft.com/office/drawing/2014/main" id="{533510C0-F7CE-744A-9252-F49A3CEC011B}"/>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718792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s and content">
    <p:spTree>
      <p:nvGrpSpPr>
        <p:cNvPr id="1" name=""/>
        <p:cNvGrpSpPr/>
        <p:nvPr/>
      </p:nvGrpSpPr>
      <p:grpSpPr>
        <a:xfrm>
          <a:off x="0" y="0"/>
          <a:ext cx="0" cy="0"/>
          <a:chOff x="0" y="0"/>
          <a:chExt cx="0" cy="0"/>
        </a:xfrm>
      </p:grpSpPr>
      <p:sp>
        <p:nvSpPr>
          <p:cNvPr id="45" name="Text Placeholder 45"/>
          <p:cNvSpPr>
            <a:spLocks noGrp="1"/>
          </p:cNvSpPr>
          <p:nvPr>
            <p:ph type="body" sz="quarter" idx="13" hasCustomPrompt="1"/>
          </p:nvPr>
        </p:nvSpPr>
        <p:spPr>
          <a:xfrm>
            <a:off x="587829" y="1713661"/>
            <a:ext cx="11219858" cy="466281"/>
          </a:xfrm>
        </p:spPr>
        <p:txBody>
          <a:bodyPr anchor="t" anchorCtr="0">
            <a:noAutofit/>
          </a:bodyPr>
          <a:lstStyle>
            <a:lvl1pPr marL="0" indent="0">
              <a:buNone/>
              <a:defRPr sz="2400">
                <a:solidFill>
                  <a:srgbClr val="3D3935"/>
                </a:solidFill>
                <a:latin typeface="Arial" panose="020B0604020202020204" pitchFamily="34" charset="0"/>
                <a:cs typeface="Arial" panose="020B0604020202020204" pitchFamily="34" charset="0"/>
              </a:defRPr>
            </a:lvl1pPr>
          </a:lstStyle>
          <a:p>
            <a:pPr lvl="0"/>
            <a:r>
              <a:rPr lang="en-AU" dirty="0"/>
              <a:t>Sub Title</a:t>
            </a:r>
          </a:p>
        </p:txBody>
      </p:sp>
      <p:sp>
        <p:nvSpPr>
          <p:cNvPr id="49" name="Text Placeholder 49"/>
          <p:cNvSpPr>
            <a:spLocks noGrp="1"/>
          </p:cNvSpPr>
          <p:nvPr>
            <p:ph type="body" sz="quarter" idx="15" hasCustomPrompt="1"/>
          </p:nvPr>
        </p:nvSpPr>
        <p:spPr>
          <a:xfrm>
            <a:off x="587829" y="2544616"/>
            <a:ext cx="11219858" cy="3493113"/>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 name="Slide Number Placeholder 5">
            <a:extLst>
              <a:ext uri="{FF2B5EF4-FFF2-40B4-BE49-F238E27FC236}">
                <a16:creationId xmlns:a16="http://schemas.microsoft.com/office/drawing/2014/main" id="{D4CAB8C9-94BC-0B4F-90F3-D600785632C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9" name="Footer Placeholder 4">
            <a:extLst>
              <a:ext uri="{FF2B5EF4-FFF2-40B4-BE49-F238E27FC236}">
                <a16:creationId xmlns:a16="http://schemas.microsoft.com/office/drawing/2014/main" id="{196E8924-A8CF-7B4C-AAD8-949378ABEA1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ext Placeholder 51">
            <a:extLst>
              <a:ext uri="{FF2B5EF4-FFF2-40B4-BE49-F238E27FC236}">
                <a16:creationId xmlns:a16="http://schemas.microsoft.com/office/drawing/2014/main" id="{291143CF-8806-A643-8D1E-63B029D8B545}"/>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11" name="Title 1">
            <a:extLst>
              <a:ext uri="{FF2B5EF4-FFF2-40B4-BE49-F238E27FC236}">
                <a16:creationId xmlns:a16="http://schemas.microsoft.com/office/drawing/2014/main" id="{6994EF34-D754-7C4F-AB75-1CE06BF47FC0}"/>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320893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split imag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949434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2" name="Text Placeholder 49">
            <a:extLst>
              <a:ext uri="{FF2B5EF4-FFF2-40B4-BE49-F238E27FC236}">
                <a16:creationId xmlns:a16="http://schemas.microsoft.com/office/drawing/2014/main" id="{97FB53D0-1B23-4A4E-81FB-07002B89AC7E}"/>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3" name="Text Placeholder 51">
            <a:extLst>
              <a:ext uri="{FF2B5EF4-FFF2-40B4-BE49-F238E27FC236}">
                <a16:creationId xmlns:a16="http://schemas.microsoft.com/office/drawing/2014/main" id="{F0E14CA5-983C-9E44-BC66-57F743373387}"/>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84" name="Title 1">
            <a:extLst>
              <a:ext uri="{FF2B5EF4-FFF2-40B4-BE49-F238E27FC236}">
                <a16:creationId xmlns:a16="http://schemas.microsoft.com/office/drawing/2014/main" id="{552E09BB-E231-9143-9210-109A9EBBB2B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6" name="Rectangle 5">
            <a:extLst>
              <a:ext uri="{FF2B5EF4-FFF2-40B4-BE49-F238E27FC236}">
                <a16:creationId xmlns:a16="http://schemas.microsoft.com/office/drawing/2014/main" id="{01A82B6B-FC9D-4F4D-BBA3-9CFAA940179F}"/>
              </a:ext>
            </a:extLst>
          </p:cNvPr>
          <p:cNvSpPr/>
          <p:nvPr userDrawn="1"/>
        </p:nvSpPr>
        <p:spPr>
          <a:xfrm>
            <a:off x="5903259" y="6364018"/>
            <a:ext cx="6288741" cy="493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774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userDrawn="1">
            <p:ph sz="half" idx="1"/>
          </p:nvPr>
        </p:nvSpPr>
        <p:spPr>
          <a:xfrm>
            <a:off x="595921" y="1844985"/>
            <a:ext cx="5400000" cy="402356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 name="Content Placeholder 3"/>
          <p:cNvSpPr>
            <a:spLocks noGrp="1"/>
          </p:cNvSpPr>
          <p:nvPr userDrawn="1">
            <p:ph sz="half" idx="2"/>
          </p:nvPr>
        </p:nvSpPr>
        <p:spPr>
          <a:xfrm>
            <a:off x="6446456" y="1842417"/>
            <a:ext cx="5400000" cy="402613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7" name="Title 1"/>
          <p:cNvSpPr>
            <a:spLocks noGrp="1"/>
          </p:cNvSpPr>
          <p:nvPr>
            <p:ph type="title" hasCustomPrompt="1"/>
          </p:nvPr>
        </p:nvSpPr>
        <p:spPr>
          <a:xfrm>
            <a:off x="595920" y="1101228"/>
            <a:ext cx="11250536" cy="493981"/>
          </a:xfrm>
        </p:spPr>
        <p:txBody>
          <a:bodyPr wrap="square">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9" name="Slide Number Placeholder 5">
            <a:extLst>
              <a:ext uri="{FF2B5EF4-FFF2-40B4-BE49-F238E27FC236}">
                <a16:creationId xmlns:a16="http://schemas.microsoft.com/office/drawing/2014/main" id="{997F1714-7A7C-474F-BD1E-FAA300EE54FC}"/>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10" name="Footer Placeholder 4">
            <a:extLst>
              <a:ext uri="{FF2B5EF4-FFF2-40B4-BE49-F238E27FC236}">
                <a16:creationId xmlns:a16="http://schemas.microsoft.com/office/drawing/2014/main" id="{ACAD4323-79CE-0142-BD55-9C5C85959A3F}"/>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Tree>
    <p:extLst>
      <p:ext uri="{BB962C8B-B14F-4D97-AF65-F5344CB8AC3E}">
        <p14:creationId xmlns:p14="http://schemas.microsoft.com/office/powerpoint/2010/main" val="1289585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in White with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2147"/>
            <a:ext cx="6870138"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 Placeholder 49">
            <a:extLst>
              <a:ext uri="{FF2B5EF4-FFF2-40B4-BE49-F238E27FC236}">
                <a16:creationId xmlns:a16="http://schemas.microsoft.com/office/drawing/2014/main" id="{AA4BFA9F-9D20-4A4E-B67E-824839B69CB7}"/>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09BA30E5-B06E-A24E-A1A4-C18CAE0C0C7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68227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7701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in with no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12822"/>
            <a:ext cx="11919568" cy="9434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lide Number Placeholder 5">
            <a:extLst>
              <a:ext uri="{FF2B5EF4-FFF2-40B4-BE49-F238E27FC236}">
                <a16:creationId xmlns:a16="http://schemas.microsoft.com/office/drawing/2014/main" id="{50431FCE-0ECF-3943-B56C-6D080EE9BA4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21" name="Footer Placeholder 4">
            <a:extLst>
              <a:ext uri="{FF2B5EF4-FFF2-40B4-BE49-F238E27FC236}">
                <a16:creationId xmlns:a16="http://schemas.microsoft.com/office/drawing/2014/main" id="{A33E20FD-BA3C-CB4E-B1BE-AEEA806CAD5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7" name="Text Placeholder 49">
            <a:extLst>
              <a:ext uri="{FF2B5EF4-FFF2-40B4-BE49-F238E27FC236}">
                <a16:creationId xmlns:a16="http://schemas.microsoft.com/office/drawing/2014/main" id="{BC4C2C37-F42F-7449-B976-C30000CC14E4}"/>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B7EFBED1-B310-464D-A67F-11754DF5E0E4}"/>
              </a:ext>
            </a:extLst>
          </p:cNvPr>
          <p:cNvSpPr>
            <a:spLocks noGrp="1"/>
          </p:cNvSpPr>
          <p:nvPr>
            <p:ph type="title" hasCustomPrompt="1"/>
          </p:nvPr>
        </p:nvSpPr>
        <p:spPr>
          <a:xfrm>
            <a:off x="595920" y="1101228"/>
            <a:ext cx="11211767" cy="493981"/>
          </a:xfrm>
        </p:spPr>
        <p:txBody>
          <a:bodyPr wrap="square">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76913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7"/>
            </p:custDataLst>
            <p:extLst>
              <p:ext uri="{D42A27DB-BD31-4B8C-83A1-F6EECF244321}">
                <p14:modId xmlns:p14="http://schemas.microsoft.com/office/powerpoint/2010/main" val="24111553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8" imgW="347" imgH="348" progId="TCLayout.ActiveDocument.1">
                  <p:embed/>
                </p:oleObj>
              </mc:Choice>
              <mc:Fallback>
                <p:oleObj name="think-cell Slide" r:id="rId18" imgW="347" imgH="348" progId="TCLayout.ActiveDocument.1">
                  <p:embed/>
                  <p:pic>
                    <p:nvPicPr>
                      <p:cNvPr id="4" name="Object 3" hidden="1"/>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1058315"/>
            <a:ext cx="10993948" cy="632375"/>
          </a:xfrm>
          <a:prstGeom prst="rect">
            <a:avLst/>
          </a:prstGeom>
        </p:spPr>
        <p:txBody>
          <a:bodyPr vert="horz" lIns="91440" tIns="45720" rIns="91440" bIns="45720" rtlCol="0" anchor="ctr">
            <a:noAutofit/>
          </a:bodyPr>
          <a:lstStyle/>
          <a:p>
            <a:r>
              <a:rPr lang="en-AU" dirty="0"/>
              <a:t>Click to edit Master title style</a:t>
            </a:r>
            <a:endParaRPr lang="en-US" dirty="0"/>
          </a:p>
        </p:txBody>
      </p:sp>
      <p:sp>
        <p:nvSpPr>
          <p:cNvPr id="3" name="Text Placeholder 2"/>
          <p:cNvSpPr>
            <a:spLocks noGrp="1"/>
          </p:cNvSpPr>
          <p:nvPr>
            <p:ph type="body" idx="1"/>
          </p:nvPr>
        </p:nvSpPr>
        <p:spPr>
          <a:xfrm>
            <a:off x="838199" y="1825625"/>
            <a:ext cx="10993947" cy="4351338"/>
          </a:xfrm>
          <a:prstGeom prst="rect">
            <a:avLst/>
          </a:prstGeom>
        </p:spPr>
        <p:txBody>
          <a:bodyPr vert="horz" lIns="91440" tIns="45720" rIns="91440" bIns="45720" rtlCol="0">
            <a:no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7" name="Freeform 5">
            <a:extLst>
              <a:ext uri="{FF2B5EF4-FFF2-40B4-BE49-F238E27FC236}">
                <a16:creationId xmlns:a16="http://schemas.microsoft.com/office/drawing/2014/main" id="{607BB4E1-3907-7944-B215-5939E71E4350}"/>
              </a:ext>
            </a:extLst>
          </p:cNvPr>
          <p:cNvSpPr>
            <a:spLocks/>
          </p:cNvSpPr>
          <p:nvPr userDrawn="1"/>
        </p:nvSpPr>
        <p:spPr bwMode="auto">
          <a:xfrm>
            <a:off x="0" y="0"/>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close/>
              </a:path>
            </a:pathLst>
          </a:custGeom>
          <a:solidFill>
            <a:srgbClr val="E8E3D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sp>
        <p:nvSpPr>
          <p:cNvPr id="48" name="Freeform 7">
            <a:extLst>
              <a:ext uri="{FF2B5EF4-FFF2-40B4-BE49-F238E27FC236}">
                <a16:creationId xmlns:a16="http://schemas.microsoft.com/office/drawing/2014/main" id="{C0C91F80-17EC-B545-803C-93E7B11B20C3}"/>
              </a:ext>
            </a:extLst>
          </p:cNvPr>
          <p:cNvSpPr>
            <a:spLocks/>
          </p:cNvSpPr>
          <p:nvPr userDrawn="1"/>
        </p:nvSpPr>
        <p:spPr bwMode="auto">
          <a:xfrm>
            <a:off x="6096000" y="6374617"/>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close/>
              </a:path>
            </a:pathLst>
          </a:custGeom>
          <a:solidFill>
            <a:srgbClr val="E8E3D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pic>
        <p:nvPicPr>
          <p:cNvPr id="50" name="Graphic 49">
            <a:extLst>
              <a:ext uri="{FF2B5EF4-FFF2-40B4-BE49-F238E27FC236}">
                <a16:creationId xmlns:a16="http://schemas.microsoft.com/office/drawing/2014/main" id="{59BECD13-0B10-AF44-9DCC-12F0FD4AFD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298006786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9" r:id="rId5"/>
    <p:sldLayoutId id="2147483697" r:id="rId6"/>
    <p:sldLayoutId id="2147483664" r:id="rId7"/>
    <p:sldLayoutId id="2147483698" r:id="rId8"/>
    <p:sldLayoutId id="2147483665" r:id="rId9"/>
    <p:sldLayoutId id="2147483682" r:id="rId10"/>
    <p:sldLayoutId id="2147483661" r:id="rId11"/>
    <p:sldLayoutId id="2147483679" r:id="rId12"/>
    <p:sldLayoutId id="2147483689" r:id="rId13"/>
    <p:sldLayoutId id="2147483663" r:id="rId14"/>
    <p:sldLayoutId id="2147483692" r:id="rId15"/>
  </p:sldLayoutIdLst>
  <p:hf hdr="0" dt="0"/>
  <p:txStyles>
    <p:titleStyle>
      <a:lvl1pPr algn="l" defTabSz="914400" rtl="0" eaLnBrk="1" latinLnBrk="0" hangingPunct="1">
        <a:lnSpc>
          <a:spcPct val="90000"/>
        </a:lnSpc>
        <a:spcBef>
          <a:spcPct val="0"/>
        </a:spcBef>
        <a:buNone/>
        <a:defRPr sz="29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120C"/>
        </a:buClr>
        <a:buFont typeface="Arial" panose="020B0604020202020204" pitchFamily="34" charset="0"/>
        <a:buChar char="•"/>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xml"/><Relationship Id="rId1" Type="http://schemas.openxmlformats.org/officeDocument/2006/relationships/video" Target="https://www.youtube.com/embed/2aGlbAjPc5A?feature=oembe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2AB55A6-70F1-F248-9191-A2B70DA28089}"/>
              </a:ext>
            </a:extLst>
          </p:cNvPr>
          <p:cNvSpPr>
            <a:spLocks noGrp="1" noRot="1" noMove="1" noResize="1" noEditPoints="1" noAdjustHandles="1" noChangeArrowheads="1" noChangeShapeType="1"/>
          </p:cNvSpPr>
          <p:nvPr>
            <p:ph type="subTitle" idx="1"/>
          </p:nvPr>
        </p:nvSpPr>
        <p:spPr>
          <a:xfrm>
            <a:off x="468923" y="2065522"/>
            <a:ext cx="5274441" cy="605329"/>
          </a:xfrm>
        </p:spPr>
        <p:txBody>
          <a:bodyPr/>
          <a:lstStyle/>
          <a:p>
            <a:pPr algn="ctr"/>
            <a:r>
              <a:rPr lang="en-US" sz="1800" b="1" dirty="0">
                <a:solidFill>
                  <a:schemeClr val="tx1"/>
                </a:solidFill>
              </a:rPr>
              <a:t>Conversations for Catholic schools</a:t>
            </a:r>
            <a:br>
              <a:rPr lang="en-US" sz="1800" b="1" dirty="0">
                <a:solidFill>
                  <a:schemeClr val="tx1"/>
                </a:solidFill>
              </a:rPr>
            </a:br>
            <a:r>
              <a:rPr lang="en-US" sz="1800" b="1" dirty="0">
                <a:solidFill>
                  <a:schemeClr val="tx1"/>
                </a:solidFill>
              </a:rPr>
              <a:t>Session 4</a:t>
            </a:r>
            <a:endParaRPr lang="en-US" sz="1800" dirty="0">
              <a:solidFill>
                <a:srgbClr val="000000"/>
              </a:solidFill>
            </a:endParaRPr>
          </a:p>
          <a:p>
            <a:endParaRPr lang="en-US" dirty="0"/>
          </a:p>
        </p:txBody>
      </p:sp>
      <p:sp>
        <p:nvSpPr>
          <p:cNvPr id="8" name="Text Placeholder 7">
            <a:extLst>
              <a:ext uri="{FF2B5EF4-FFF2-40B4-BE49-F238E27FC236}">
                <a16:creationId xmlns:a16="http://schemas.microsoft.com/office/drawing/2014/main" id="{03D8C5F2-AD4E-4241-895D-4EFA29A3D235}"/>
              </a:ext>
            </a:extLst>
          </p:cNvPr>
          <p:cNvSpPr>
            <a:spLocks noGrp="1"/>
          </p:cNvSpPr>
          <p:nvPr>
            <p:ph type="body" sz="quarter" idx="10"/>
          </p:nvPr>
        </p:nvSpPr>
        <p:spPr>
          <a:xfrm>
            <a:off x="-138634" y="4511027"/>
            <a:ext cx="5773436" cy="294882"/>
          </a:xfrm>
        </p:spPr>
        <p:txBody>
          <a:bodyPr>
            <a:normAutofit fontScale="25000" lnSpcReduction="20000"/>
          </a:bodyPr>
          <a:lstStyle/>
          <a:p>
            <a:pPr algn="ctr"/>
            <a:r>
              <a:rPr lang="en-US" sz="6400" dirty="0"/>
              <a:t>Daryl Higgins, Gabby Hunt, Janine Luttick, Jamie Calder</a:t>
            </a:r>
            <a:br>
              <a:rPr lang="en-US" sz="6400" dirty="0"/>
            </a:br>
            <a:br>
              <a:rPr lang="en-US" sz="6400" dirty="0"/>
            </a:br>
            <a:r>
              <a:rPr lang="en-US" sz="5600" dirty="0"/>
              <a:t>Thursday 5</a:t>
            </a:r>
            <a:r>
              <a:rPr lang="en-US" sz="5600" baseline="30000" dirty="0"/>
              <a:t>th</a:t>
            </a:r>
            <a:r>
              <a:rPr lang="en-US" sz="5600" dirty="0"/>
              <a:t> November 2026</a:t>
            </a:r>
          </a:p>
          <a:p>
            <a:endParaRPr lang="en-US" dirty="0"/>
          </a:p>
        </p:txBody>
      </p:sp>
      <p:sp>
        <p:nvSpPr>
          <p:cNvPr id="6" name="Title 5">
            <a:extLst>
              <a:ext uri="{FF2B5EF4-FFF2-40B4-BE49-F238E27FC236}">
                <a16:creationId xmlns:a16="http://schemas.microsoft.com/office/drawing/2014/main" id="{9D1DE220-FCE6-A346-9380-DEEA4ECF4FFA}"/>
              </a:ext>
            </a:extLst>
          </p:cNvPr>
          <p:cNvSpPr>
            <a:spLocks noGrp="1" noRot="1" noMove="1" noResize="1" noEditPoints="1" noAdjustHandles="1" noChangeArrowheads="1" noChangeShapeType="1"/>
          </p:cNvSpPr>
          <p:nvPr>
            <p:ph type="title"/>
          </p:nvPr>
        </p:nvSpPr>
        <p:spPr>
          <a:xfrm>
            <a:off x="478602" y="157451"/>
            <a:ext cx="5156200" cy="1184690"/>
          </a:xfrm>
        </p:spPr>
        <p:txBody>
          <a:bodyPr/>
          <a:lstStyle/>
          <a:p>
            <a:pPr algn="ctr"/>
            <a:r>
              <a:rPr lang="en-US" sz="3200" dirty="0">
                <a:solidFill>
                  <a:schemeClr val="tx1"/>
                </a:solidFill>
              </a:rPr>
              <a:t>Created for Respectful Relationships</a:t>
            </a:r>
          </a:p>
        </p:txBody>
      </p:sp>
      <p:pic>
        <p:nvPicPr>
          <p:cNvPr id="3" name="Picture 2">
            <a:extLst>
              <a:ext uri="{FF2B5EF4-FFF2-40B4-BE49-F238E27FC236}">
                <a16:creationId xmlns:a16="http://schemas.microsoft.com/office/drawing/2014/main" id="{5E00B2A4-BFA2-F8D3-3DBC-DCEB86416556}"/>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11346" t="23963" r="15678" b="2369"/>
          <a:stretch>
            <a:fillRect/>
          </a:stretch>
        </p:blipFill>
        <p:spPr>
          <a:xfrm>
            <a:off x="7363" y="2753819"/>
            <a:ext cx="6098678" cy="4104181"/>
          </a:xfrm>
          <a:prstGeom prst="rect">
            <a:avLst/>
          </a:prstGeom>
          <a:ln w="38100">
            <a:solidFill>
              <a:srgbClr val="D6D3CE"/>
            </a:solidFill>
          </a:ln>
        </p:spPr>
      </p:pic>
      <p:sp>
        <p:nvSpPr>
          <p:cNvPr id="10" name="Text Placeholder 8">
            <a:extLst>
              <a:ext uri="{FF2B5EF4-FFF2-40B4-BE49-F238E27FC236}">
                <a16:creationId xmlns:a16="http://schemas.microsoft.com/office/drawing/2014/main" id="{697A9CE0-DD3C-4449-8BCA-D52ED141CB68}"/>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
        <p:nvSpPr>
          <p:cNvPr id="2" name="TextBox 1">
            <a:extLst>
              <a:ext uri="{FF2B5EF4-FFF2-40B4-BE49-F238E27FC236}">
                <a16:creationId xmlns:a16="http://schemas.microsoft.com/office/drawing/2014/main" id="{C085BA59-3F40-B275-44E9-E3F71A76FBE2}"/>
              </a:ext>
            </a:extLst>
          </p:cNvPr>
          <p:cNvSpPr txBox="1">
            <a:spLocks noGrp="1" noRot="1" noMove="1" noResize="1" noEditPoints="1" noAdjustHandles="1" noChangeArrowheads="1" noChangeShapeType="1"/>
          </p:cNvSpPr>
          <p:nvPr/>
        </p:nvSpPr>
        <p:spPr>
          <a:xfrm>
            <a:off x="6082480" y="0"/>
            <a:ext cx="5640597" cy="3428999"/>
          </a:xfrm>
          <a:prstGeom prst="rect">
            <a:avLst/>
          </a:prstGeom>
          <a:solidFill>
            <a:schemeClr val="accent1"/>
          </a:solidFill>
        </p:spPr>
        <p:txBody>
          <a:bodyPr wrap="square" rtlCol="0">
            <a:spAutoFit/>
          </a:bodyPr>
          <a:lstStyle/>
          <a:p>
            <a:endParaRPr lang="en-AU" err="1">
              <a:solidFill>
                <a:srgbClr val="3D3935"/>
              </a:solidFill>
            </a:endParaRPr>
          </a:p>
        </p:txBody>
      </p:sp>
      <p:pic>
        <p:nvPicPr>
          <p:cNvPr id="11" name="Picture 10">
            <a:extLst>
              <a:ext uri="{FF2B5EF4-FFF2-40B4-BE49-F238E27FC236}">
                <a16:creationId xmlns:a16="http://schemas.microsoft.com/office/drawing/2014/main" id="{E3D0DE34-C503-9A33-4D11-FA0AAC106B4A}"/>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7252048" y="5969409"/>
            <a:ext cx="1508170" cy="683095"/>
          </a:xfrm>
          <a:prstGeom prst="rect">
            <a:avLst/>
          </a:prstGeom>
        </p:spPr>
      </p:pic>
      <p:sp>
        <p:nvSpPr>
          <p:cNvPr id="5" name="Text Placeholder 8">
            <a:extLst>
              <a:ext uri="{FF2B5EF4-FFF2-40B4-BE49-F238E27FC236}">
                <a16:creationId xmlns:a16="http://schemas.microsoft.com/office/drawing/2014/main" id="{130B8D57-600E-0EFE-9D30-111A96849DA5}"/>
              </a:ext>
            </a:extLst>
          </p:cNvPr>
          <p:cNvSpPr txBox="1">
            <a:spLocks noGrp="1" noRot="1" noMove="1" noResize="1" noEditPoints="1" noAdjustHandles="1" noChangeArrowheads="1" noChangeShapeType="1"/>
          </p:cNvSpPr>
          <p:nvPr/>
        </p:nvSpPr>
        <p:spPr>
          <a:xfrm>
            <a:off x="7358587" y="5716034"/>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solidFill>
                  <a:schemeClr val="bg1"/>
                </a:solidFill>
                <a:latin typeface="Arial"/>
                <a:cs typeface="Arial"/>
              </a:rPr>
              <a:t>In partnership with</a:t>
            </a:r>
          </a:p>
        </p:txBody>
      </p:sp>
    </p:spTree>
    <p:extLst>
      <p:ext uri="{BB962C8B-B14F-4D97-AF65-F5344CB8AC3E}">
        <p14:creationId xmlns:p14="http://schemas.microsoft.com/office/powerpoint/2010/main" val="1321636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789917-97FC-694B-A3AC-01608E6D4888}"/>
              </a:ext>
            </a:extLst>
          </p:cNvPr>
          <p:cNvSpPr>
            <a:spLocks noGrp="1" noRot="1" noMove="1" noResize="1" noEditPoints="1" noAdjustHandles="1" noChangeArrowheads="1" noChangeShapeType="1"/>
          </p:cNvSpPr>
          <p:nvPr>
            <p:ph type="body" sz="quarter" idx="10"/>
          </p:nvPr>
        </p:nvSpPr>
        <p:spPr>
          <a:xfrm>
            <a:off x="6535554" y="4806399"/>
            <a:ext cx="5448135" cy="294882"/>
          </a:xfrm>
        </p:spPr>
        <p:txBody>
          <a:bodyPr/>
          <a:lstStyle/>
          <a:p>
            <a:pPr algn="ctr"/>
            <a:r>
              <a:rPr lang="en-US" sz="2000" dirty="0"/>
              <a:t>Voice of the Child </a:t>
            </a:r>
          </a:p>
          <a:p>
            <a:pPr algn="ctr"/>
            <a:r>
              <a:rPr lang="en-US" sz="2000" dirty="0"/>
              <a:t>-</a:t>
            </a:r>
          </a:p>
          <a:p>
            <a:pPr algn="ctr"/>
            <a:r>
              <a:rPr lang="en-US" sz="2000" dirty="0"/>
              <a:t>Student voice, agency and safeguarding</a:t>
            </a:r>
          </a:p>
        </p:txBody>
      </p:sp>
      <p:sp>
        <p:nvSpPr>
          <p:cNvPr id="4" name="TextBox 3">
            <a:extLst>
              <a:ext uri="{FF2B5EF4-FFF2-40B4-BE49-F238E27FC236}">
                <a16:creationId xmlns:a16="http://schemas.microsoft.com/office/drawing/2014/main" id="{F3BF0541-26DB-9C4C-9BC9-B51539191264}"/>
              </a:ext>
            </a:extLst>
          </p:cNvPr>
          <p:cNvSpPr txBox="1">
            <a:spLocks noGrp="1" noRot="1" noMove="1" noResize="1" noEditPoints="1" noAdjustHandles="1" noChangeArrowheads="1" noChangeShapeType="1"/>
          </p:cNvSpPr>
          <p:nvPr/>
        </p:nvSpPr>
        <p:spPr>
          <a:xfrm>
            <a:off x="6612556" y="1246580"/>
            <a:ext cx="5226754" cy="2102363"/>
          </a:xfrm>
          <a:prstGeom prst="rect">
            <a:avLst/>
          </a:prstGeom>
          <a:noFill/>
        </p:spPr>
        <p:txBody>
          <a:bodyPr wrap="square" rtlCol="0">
            <a:noAutofit/>
          </a:bodyPr>
          <a:lstStyle/>
          <a:p>
            <a:pPr algn="just"/>
            <a:r>
              <a:rPr lang="en-US" sz="10000" b="1" i="0" dirty="0">
                <a:latin typeface="Arial" panose="020B0604020202020204" pitchFamily="34" charset="0"/>
                <a:cs typeface="Arial" panose="020B0604020202020204" pitchFamily="34" charset="0"/>
              </a:rPr>
              <a:t>Session </a:t>
            </a:r>
          </a:p>
          <a:p>
            <a:pPr algn="ctr"/>
            <a:r>
              <a:rPr lang="en-US" sz="10000" b="1" i="0"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2025702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848E5A-A7AD-EF41-BF57-0E41CE5323E5}"/>
              </a:ext>
            </a:extLst>
          </p:cNvPr>
          <p:cNvSpPr>
            <a:spLocks noGrp="1"/>
          </p:cNvSpPr>
          <p:nvPr>
            <p:ph type="sldNum" sz="quarter" idx="4"/>
          </p:nvPr>
        </p:nvSpPr>
        <p:spPr/>
        <p:txBody>
          <a:bodyPr/>
          <a:lstStyle/>
          <a:p>
            <a:fld id="{16A89BA3-132D-40E1-AAB4-CDCD0A14C216}" type="slidenum">
              <a:rPr lang="en-AU" smtClean="0"/>
              <a:pPr/>
              <a:t>3</a:t>
            </a:fld>
            <a:endParaRPr lang="en-AU" dirty="0"/>
          </a:p>
        </p:txBody>
      </p:sp>
      <p:sp>
        <p:nvSpPr>
          <p:cNvPr id="3" name="Text Placeholder 2">
            <a:extLst>
              <a:ext uri="{FF2B5EF4-FFF2-40B4-BE49-F238E27FC236}">
                <a16:creationId xmlns:a16="http://schemas.microsoft.com/office/drawing/2014/main" id="{9B454597-D364-7AE2-A989-916A6EE4CE54}"/>
              </a:ext>
            </a:extLst>
          </p:cNvPr>
          <p:cNvSpPr txBox="1">
            <a:spLocks noGrp="1" noRot="1" noMove="1" noResize="1" noEditPoints="1" noAdjustHandles="1" noChangeArrowheads="1" noChangeShapeType="1"/>
          </p:cNvSpPr>
          <p:nvPr>
            <p:ph type="body" sz="quarter" idx="15"/>
          </p:nvPr>
        </p:nvSpPr>
        <p:spPr>
          <a:xfrm>
            <a:off x="636281" y="1876174"/>
            <a:ext cx="11219858" cy="3493113"/>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200" dirty="0">
                <a:solidFill>
                  <a:schemeClr val="accent2">
                    <a:lumMod val="75000"/>
                  </a:schemeClr>
                </a:solidFill>
              </a:rPr>
              <a:t>Participate in ways that are professionally useful and personally safe.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You may pass on any activity, pause, or step out without explanation.</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Do not identify students, families, colleagues or yourself through personal disclosures.</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This is a professional learning space, not a counselling or disclosure space.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If a concern about a child or young person arises, usual safeguarding and reporting procedures apply.</a:t>
            </a:r>
            <a:endParaRPr lang="en-AU" sz="2200" dirty="0">
              <a:solidFill>
                <a:schemeClr val="accent2">
                  <a:lumMod val="75000"/>
                </a:schemeClr>
              </a:solidFill>
            </a:endParaRPr>
          </a:p>
          <a:p>
            <a:endParaRPr lang="en-AU" dirty="0" err="1">
              <a:solidFill>
                <a:srgbClr val="3D3935"/>
              </a:solidFill>
            </a:endParaRPr>
          </a:p>
        </p:txBody>
      </p:sp>
      <p:sp>
        <p:nvSpPr>
          <p:cNvPr id="11" name="Title 1">
            <a:extLst>
              <a:ext uri="{FF2B5EF4-FFF2-40B4-BE49-F238E27FC236}">
                <a16:creationId xmlns:a16="http://schemas.microsoft.com/office/drawing/2014/main" id="{4FF475D9-4146-D434-6B03-32F1A5257B30}"/>
              </a:ext>
            </a:extLst>
          </p:cNvPr>
          <p:cNvSpPr txBox="1">
            <a:spLocks noGrp="1" noRot="1" noMove="1" noResize="1" noEditPoints="1" noAdjustHandles="1" noChangeArrowheads="1" noChangeShapeType="1"/>
          </p:cNvSpPr>
          <p:nvPr>
            <p:ph type="title"/>
          </p:nvPr>
        </p:nvSpPr>
        <p:spPr>
          <a:prstGeom prst="rect">
            <a:avLst/>
          </a:prstGeom>
        </p:spPr>
        <p:txBody>
          <a:bodyPr/>
          <a:lstStyle>
            <a:lvl1pPr algn="l" defTabSz="914400" rtl="0" eaLnBrk="1" latinLnBrk="0" hangingPunct="1">
              <a:lnSpc>
                <a:spcPct val="90000"/>
              </a:lnSpc>
              <a:spcBef>
                <a:spcPct val="0"/>
              </a:spcBef>
              <a:buNone/>
              <a:defRPr sz="2900" b="1" kern="1200">
                <a:solidFill>
                  <a:srgbClr val="3D3935"/>
                </a:solidFill>
                <a:latin typeface="Arial" panose="020B0604020202020204" pitchFamily="34" charset="0"/>
                <a:ea typeface="+mj-ea"/>
                <a:cs typeface="Arial" panose="020B0604020202020204" pitchFamily="34" charset="0"/>
              </a:defRPr>
            </a:lvl1pPr>
          </a:lstStyle>
          <a:p>
            <a:pPr algn="ctr"/>
            <a:r>
              <a:rPr lang="en-US" dirty="0">
                <a:solidFill>
                  <a:schemeClr val="tx1"/>
                </a:solidFill>
              </a:rPr>
              <a:t>Welcome and participation choices</a:t>
            </a:r>
            <a:endParaRPr lang="en-AU" dirty="0">
              <a:solidFill>
                <a:schemeClr val="tx1"/>
              </a:solidFill>
            </a:endParaRPr>
          </a:p>
        </p:txBody>
      </p:sp>
      <p:sp>
        <p:nvSpPr>
          <p:cNvPr id="5" name="Text Placeholder 8">
            <a:extLst>
              <a:ext uri="{FF2B5EF4-FFF2-40B4-BE49-F238E27FC236}">
                <a16:creationId xmlns:a16="http://schemas.microsoft.com/office/drawing/2014/main" id="{D8610C36-8433-207A-E81D-0D8ED63F2B92}"/>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793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4691DC-3C72-CF42-9FA6-CDE51CCFBDC1}"/>
              </a:ext>
            </a:extLst>
          </p:cNvPr>
          <p:cNvSpPr>
            <a:spLocks noGrp="1"/>
          </p:cNvSpPr>
          <p:nvPr>
            <p:ph type="sldNum" sz="quarter" idx="4"/>
          </p:nvPr>
        </p:nvSpPr>
        <p:spPr/>
        <p:txBody>
          <a:bodyPr/>
          <a:lstStyle/>
          <a:p>
            <a:fld id="{16A89BA3-132D-40E1-AAB4-CDCD0A14C216}" type="slidenum">
              <a:rPr lang="en-AU" smtClean="0"/>
              <a:pPr/>
              <a:t>4</a:t>
            </a:fld>
            <a:endParaRPr lang="en-AU" dirty="0"/>
          </a:p>
        </p:txBody>
      </p:sp>
      <p:sp>
        <p:nvSpPr>
          <p:cNvPr id="8" name="Title 7">
            <a:extLst>
              <a:ext uri="{FF2B5EF4-FFF2-40B4-BE49-F238E27FC236}">
                <a16:creationId xmlns:a16="http://schemas.microsoft.com/office/drawing/2014/main" id="{78298303-26FD-324F-B918-1B7BF8F29A9E}"/>
              </a:ext>
            </a:extLst>
          </p:cNvPr>
          <p:cNvSpPr>
            <a:spLocks noGrp="1" noRot="1" noMove="1" noResize="1" noEditPoints="1" noAdjustHandles="1" noChangeArrowheads="1" noChangeShapeType="1"/>
          </p:cNvSpPr>
          <p:nvPr>
            <p:ph type="title"/>
          </p:nvPr>
        </p:nvSpPr>
        <p:spPr/>
        <p:txBody>
          <a:bodyPr/>
          <a:lstStyle/>
          <a:p>
            <a:r>
              <a:rPr lang="en-US" dirty="0"/>
              <a:t>Group agreements</a:t>
            </a:r>
            <a:br>
              <a:rPr lang="en-AU" dirty="0"/>
            </a:br>
            <a:endParaRPr lang="en-US" dirty="0"/>
          </a:p>
        </p:txBody>
      </p:sp>
      <p:sp>
        <p:nvSpPr>
          <p:cNvPr id="3" name="Text Placeholder 2">
            <a:extLst>
              <a:ext uri="{FF2B5EF4-FFF2-40B4-BE49-F238E27FC236}">
                <a16:creationId xmlns:a16="http://schemas.microsoft.com/office/drawing/2014/main" id="{5DCDE8A8-0934-95F3-56B4-23E28A57B412}"/>
              </a:ext>
            </a:extLst>
          </p:cNvPr>
          <p:cNvSpPr txBox="1">
            <a:spLocks noGrp="1"/>
          </p:cNvSpPr>
          <p:nvPr>
            <p:ph type="body" sz="quarter" idx="15"/>
          </p:nvPr>
        </p:nvSpPr>
        <p:spPr>
          <a:xfrm>
            <a:off x="587829" y="1828800"/>
            <a:ext cx="11219858" cy="4461734"/>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000" dirty="0">
                <a:solidFill>
                  <a:schemeClr val="accent2">
                    <a:lumMod val="75000"/>
                  </a:schemeClr>
                </a:solidFill>
              </a:rPr>
              <a:t>Speak from your own perspective.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Protect privacy.</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Challenge ideas, not people.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Avoid seeking or offering personal disclosures.</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Notice the impact of language, not only its intent.</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Follow safeguarding processes rather than trying to resolve concerns in the group</a:t>
            </a:r>
            <a:r>
              <a:rPr lang="en-US" sz="2000" dirty="0"/>
              <a:t>.</a:t>
            </a:r>
          </a:p>
          <a:p>
            <a:pPr marL="342900" lvl="0" indent="-342900">
              <a:lnSpc>
                <a:spcPct val="150000"/>
              </a:lnSpc>
              <a:buFont typeface="Arial" panose="020B0604020202020204" pitchFamily="34" charset="0"/>
              <a:buChar char="•"/>
            </a:pPr>
            <a:r>
              <a:rPr lang="en-US" sz="2000" dirty="0"/>
              <a:t>??</a:t>
            </a:r>
            <a:endParaRPr lang="en-AU" sz="2000" dirty="0"/>
          </a:p>
          <a:p>
            <a:endParaRPr lang="en-AU" dirty="0" err="1">
              <a:solidFill>
                <a:srgbClr val="3D3935"/>
              </a:solidFill>
            </a:endParaRPr>
          </a:p>
        </p:txBody>
      </p:sp>
      <p:sp>
        <p:nvSpPr>
          <p:cNvPr id="5" name="Text Placeholder 8">
            <a:extLst>
              <a:ext uri="{FF2B5EF4-FFF2-40B4-BE49-F238E27FC236}">
                <a16:creationId xmlns:a16="http://schemas.microsoft.com/office/drawing/2014/main" id="{97A72200-3CF0-39F1-2557-7E81647A2EEE}"/>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97436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5B87CD-29FE-6B4D-97DB-4D4F7308EF18}"/>
              </a:ext>
            </a:extLst>
          </p:cNvPr>
          <p:cNvSpPr>
            <a:spLocks noGrp="1"/>
          </p:cNvSpPr>
          <p:nvPr>
            <p:ph type="title"/>
          </p:nvPr>
        </p:nvSpPr>
        <p:spPr/>
        <p:txBody>
          <a:bodyPr/>
          <a:lstStyle/>
          <a:p>
            <a:r>
              <a:rPr lang="en-US" dirty="0"/>
              <a:t>Sensitive content warning &amp; supports</a:t>
            </a:r>
            <a:br>
              <a:rPr lang="en-AU" dirty="0"/>
            </a:br>
            <a:endParaRPr lang="en-US" dirty="0"/>
          </a:p>
        </p:txBody>
      </p:sp>
      <p:sp>
        <p:nvSpPr>
          <p:cNvPr id="6" name="Text Placeholder 5">
            <a:extLst>
              <a:ext uri="{FF2B5EF4-FFF2-40B4-BE49-F238E27FC236}">
                <a16:creationId xmlns:a16="http://schemas.microsoft.com/office/drawing/2014/main" id="{CCC5FC6E-34C3-247F-CEDC-8C8B70769B90}"/>
              </a:ext>
            </a:extLst>
          </p:cNvPr>
          <p:cNvSpPr txBox="1">
            <a:spLocks noGrp="1"/>
          </p:cNvSpPr>
          <p:nvPr>
            <p:ph type="body" sz="quarter" idx="15"/>
          </p:nvPr>
        </p:nvSpPr>
        <p:spPr>
          <a:xfrm>
            <a:off x="587829" y="1828800"/>
            <a:ext cx="11219858" cy="4876207"/>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en-US" sz="2000" dirty="0">
                <a:solidFill>
                  <a:schemeClr val="accent2">
                    <a:lumMod val="75000"/>
                  </a:schemeClr>
                </a:solidFill>
              </a:rPr>
              <a:t>Immediate danger: Call 000.</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1800RESPECT: 1800 737 732.</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Lifeline: 13 11 14.</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13YARN: 13 92 76.</a:t>
            </a:r>
          </a:p>
          <a:p>
            <a:pPr marL="285750" lvl="0" indent="-285750">
              <a:lnSpc>
                <a:spcPct val="150000"/>
              </a:lnSpc>
              <a:buFont typeface="Arial" panose="020B0604020202020204" pitchFamily="34" charset="0"/>
              <a:buChar char="•"/>
            </a:pPr>
            <a:r>
              <a:rPr lang="en-US" sz="2000" dirty="0">
                <a:solidFill>
                  <a:schemeClr val="accent2">
                    <a:lumMod val="75000"/>
                  </a:schemeClr>
                </a:solidFill>
              </a:rPr>
              <a:t>Employee Assistance Program: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Internal support contact: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Reporting concerns: </a:t>
            </a:r>
            <a:r>
              <a:rPr lang="en-US" sz="2000" dirty="0">
                <a:solidFill>
                  <a:schemeClr val="accent2">
                    <a:lumMod val="75000"/>
                  </a:schemeClr>
                </a:solidFill>
                <a:highlight>
                  <a:srgbClr val="FFFF00"/>
                </a:highlight>
              </a:rPr>
              <a:t>[SCHOOL TO INSERT PROCESS/LINK].</a:t>
            </a:r>
            <a:endParaRPr lang="en-AU" sz="2000" dirty="0">
              <a:solidFill>
                <a:schemeClr val="accent2">
                  <a:lumMod val="75000"/>
                </a:schemeClr>
              </a:solidFill>
              <a:highlight>
                <a:srgbClr val="FFFF00"/>
              </a:highlight>
            </a:endParaRPr>
          </a:p>
          <a:p>
            <a:pPr lvl="0"/>
            <a:endParaRPr lang="en-AU" dirty="0"/>
          </a:p>
          <a:p>
            <a:endParaRPr lang="en-AU" dirty="0" err="1">
              <a:solidFill>
                <a:srgbClr val="3D3935"/>
              </a:solidFill>
            </a:endParaRPr>
          </a:p>
        </p:txBody>
      </p:sp>
      <p:pic>
        <p:nvPicPr>
          <p:cNvPr id="10" name="Picture 9">
            <a:extLst>
              <a:ext uri="{FF2B5EF4-FFF2-40B4-BE49-F238E27FC236}">
                <a16:creationId xmlns:a16="http://schemas.microsoft.com/office/drawing/2014/main" id="{3ABB8A95-D1B5-36F2-59C1-94C9546F9F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8935" y="1494247"/>
            <a:ext cx="2838752" cy="3319896"/>
          </a:xfrm>
          <a:prstGeom prst="rect">
            <a:avLst/>
          </a:prstGeom>
          <a:ln w="28575">
            <a:solidFill>
              <a:schemeClr val="accent3"/>
            </a:solidFill>
          </a:ln>
        </p:spPr>
      </p:pic>
    </p:spTree>
    <p:extLst>
      <p:ext uri="{BB962C8B-B14F-4D97-AF65-F5344CB8AC3E}">
        <p14:creationId xmlns:p14="http://schemas.microsoft.com/office/powerpoint/2010/main" val="371849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CB655-0C02-CAC3-52DC-28DD668DAE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DFBBB0-039C-D5BE-27E4-9FF2708AA4EC}"/>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solidFill>
                  <a:schemeClr val="tx1"/>
                </a:solidFill>
              </a:rPr>
              <a:t>Session outcome</a:t>
            </a:r>
          </a:p>
        </p:txBody>
      </p:sp>
      <p:sp>
        <p:nvSpPr>
          <p:cNvPr id="2" name="Text Placeholder 6">
            <a:extLst>
              <a:ext uri="{FF2B5EF4-FFF2-40B4-BE49-F238E27FC236}">
                <a16:creationId xmlns:a16="http://schemas.microsoft.com/office/drawing/2014/main" id="{6420CC6D-32A1-A656-B946-513D13CA1475}"/>
              </a:ext>
            </a:extLst>
          </p:cNvPr>
          <p:cNvSpPr txBox="1">
            <a:spLocks noGrp="1" noRot="1" noMove="1" noResize="1" noEditPoints="1" noAdjustHandles="1" noChangeArrowheads="1" noChangeShapeType="1"/>
          </p:cNvSpPr>
          <p:nvPr/>
        </p:nvSpPr>
        <p:spPr>
          <a:xfrm>
            <a:off x="587830" y="1836070"/>
            <a:ext cx="10122212" cy="434832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a:p>
            <a:r>
              <a:rPr lang="en-US" sz="2800" dirty="0"/>
              <a:t>By the end of this session, we will be able to identify how voice, agency, vulnerability and power shape safeguarding.</a:t>
            </a:r>
            <a:endParaRPr lang="en-US" dirty="0"/>
          </a:p>
          <a:p>
            <a:endParaRPr lang="en-US" dirty="0"/>
          </a:p>
          <a:p>
            <a:endParaRPr lang="en-US" i="1" dirty="0"/>
          </a:p>
          <a:p>
            <a:endParaRPr lang="en-US" i="1" dirty="0"/>
          </a:p>
          <a:p>
            <a:endParaRPr lang="en-US" i="1" dirty="0"/>
          </a:p>
          <a:p>
            <a:endParaRPr lang="en-US" i="1" dirty="0"/>
          </a:p>
          <a:p>
            <a:r>
              <a:rPr lang="en-US" sz="1200" i="1" dirty="0"/>
              <a:t>You may pass, pause or step out. Follow local safeguarding procedures. Support details available</a:t>
            </a:r>
            <a:r>
              <a:rPr lang="en-US" sz="1400" i="1" dirty="0"/>
              <a:t>.</a:t>
            </a:r>
            <a:endParaRPr lang="en-AU" sz="1400" dirty="0"/>
          </a:p>
          <a:p>
            <a:endParaRPr lang="en-US" dirty="0"/>
          </a:p>
        </p:txBody>
      </p:sp>
      <p:sp>
        <p:nvSpPr>
          <p:cNvPr id="5" name="Text Placeholder 8">
            <a:extLst>
              <a:ext uri="{FF2B5EF4-FFF2-40B4-BE49-F238E27FC236}">
                <a16:creationId xmlns:a16="http://schemas.microsoft.com/office/drawing/2014/main" id="{EFA775E5-6FED-E910-31C1-467373991E28}"/>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42062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A93E-3CE2-87E6-1141-F5186A7332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089BB0-2A13-D0D5-3775-35968FC48887}"/>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solidFill>
                  <a:schemeClr val="tx1"/>
                </a:solidFill>
              </a:rPr>
              <a:t>Our core question</a:t>
            </a:r>
          </a:p>
        </p:txBody>
      </p:sp>
      <p:sp>
        <p:nvSpPr>
          <p:cNvPr id="2" name="Text Placeholder 6">
            <a:extLst>
              <a:ext uri="{FF2B5EF4-FFF2-40B4-BE49-F238E27FC236}">
                <a16:creationId xmlns:a16="http://schemas.microsoft.com/office/drawing/2014/main" id="{CDAE507C-A71F-BF79-DA66-F5277952A70B}"/>
              </a:ext>
            </a:extLst>
          </p:cNvPr>
          <p:cNvSpPr txBox="1">
            <a:spLocks noGrp="1" noRot="1" noMove="1" noResize="1" noEditPoints="1" noAdjustHandles="1" noChangeArrowheads="1" noChangeShapeType="1"/>
          </p:cNvSpPr>
          <p:nvPr/>
        </p:nvSpPr>
        <p:spPr>
          <a:xfrm>
            <a:off x="876587" y="2521819"/>
            <a:ext cx="8593234" cy="3518195"/>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AU" sz="3600" dirty="0"/>
              <a:t>Whose voice is heard, and whose voice may be missing?</a:t>
            </a:r>
          </a:p>
          <a:p>
            <a:endParaRPr lang="en-US" sz="3200" dirty="0"/>
          </a:p>
          <a:p>
            <a:endParaRPr lang="en-US" sz="3200" dirty="0"/>
          </a:p>
          <a:p>
            <a:endParaRPr lang="en-US" i="1" dirty="0"/>
          </a:p>
          <a:p>
            <a:endParaRPr lang="en-US" i="1" dirty="0"/>
          </a:p>
          <a:p>
            <a:endParaRPr lang="en-US" i="1" dirty="0"/>
          </a:p>
          <a:p>
            <a:endParaRPr lang="en-US" i="1" dirty="0"/>
          </a:p>
          <a:p>
            <a:r>
              <a:rPr lang="en-US" sz="1700" i="1" dirty="0"/>
              <a:t>You may pass, pause or step out. Follow local safeguarding procedures. Support details available.</a:t>
            </a:r>
            <a:endParaRPr lang="en-AU" sz="1700" dirty="0"/>
          </a:p>
          <a:p>
            <a:endParaRPr lang="en-US" dirty="0"/>
          </a:p>
        </p:txBody>
      </p:sp>
      <p:sp>
        <p:nvSpPr>
          <p:cNvPr id="5" name="Text Placeholder 8">
            <a:extLst>
              <a:ext uri="{FF2B5EF4-FFF2-40B4-BE49-F238E27FC236}">
                <a16:creationId xmlns:a16="http://schemas.microsoft.com/office/drawing/2014/main" id="{786C9BDD-0E05-3F0A-B093-4FB240D58AC6}"/>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147298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F80E6-4883-A7F6-068D-36BCE6796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824EB0-144F-4F3F-5866-D483A892FAA9}"/>
              </a:ext>
            </a:extLst>
          </p:cNvPr>
          <p:cNvSpPr>
            <a:spLocks noGrp="1" noRot="1" noMove="1" noResize="1" noEditPoints="1" noAdjustHandles="1" noChangeArrowheads="1" noChangeShapeType="1"/>
          </p:cNvSpPr>
          <p:nvPr>
            <p:ph type="title"/>
          </p:nvPr>
        </p:nvSpPr>
        <p:spPr>
          <a:xfrm>
            <a:off x="257630" y="9409"/>
            <a:ext cx="11212512" cy="493713"/>
          </a:xfrm>
        </p:spPr>
        <p:txBody>
          <a:bodyPr/>
          <a:lstStyle/>
          <a:p>
            <a:r>
              <a:rPr lang="en-US" dirty="0"/>
              <a:t>Watch the video</a:t>
            </a:r>
            <a:endParaRPr lang="en-US" dirty="0">
              <a:solidFill>
                <a:schemeClr val="tx1"/>
              </a:solidFill>
            </a:endParaRPr>
          </a:p>
        </p:txBody>
      </p:sp>
      <p:sp>
        <p:nvSpPr>
          <p:cNvPr id="2" name="Text Placeholder 6">
            <a:extLst>
              <a:ext uri="{FF2B5EF4-FFF2-40B4-BE49-F238E27FC236}">
                <a16:creationId xmlns:a16="http://schemas.microsoft.com/office/drawing/2014/main" id="{A413CEDE-C311-18AB-EEC1-F72619D0CBA7}"/>
              </a:ext>
            </a:extLst>
          </p:cNvPr>
          <p:cNvSpPr txBox="1">
            <a:spLocks noGrp="1" noRot="1" noMove="1" noResize="1" noEditPoints="1" noAdjustHandles="1" noChangeArrowheads="1" noChangeShapeType="1"/>
          </p:cNvSpPr>
          <p:nvPr/>
        </p:nvSpPr>
        <p:spPr>
          <a:xfrm>
            <a:off x="595313" y="278624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sz="1400" i="1" dirty="0"/>
          </a:p>
          <a:p>
            <a:r>
              <a:rPr lang="en-US" sz="1400" i="1" dirty="0"/>
              <a:t>You may pass, pause or step out. Follow local safeguarding procedures. Support details available.</a:t>
            </a:r>
            <a:endParaRPr lang="en-AU" sz="1400" dirty="0"/>
          </a:p>
          <a:p>
            <a:endParaRPr lang="en-US" dirty="0"/>
          </a:p>
        </p:txBody>
      </p:sp>
      <p:sp>
        <p:nvSpPr>
          <p:cNvPr id="5" name="Text Placeholder 8">
            <a:extLst>
              <a:ext uri="{FF2B5EF4-FFF2-40B4-BE49-F238E27FC236}">
                <a16:creationId xmlns:a16="http://schemas.microsoft.com/office/drawing/2014/main" id="{DDF6F790-55A1-D0D2-CCDD-173017316B47}"/>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pic>
        <p:nvPicPr>
          <p:cNvPr id="3" name="Online Media 2" title="Created for Respectful Relationships">
            <a:hlinkClick r:id="" action="ppaction://media"/>
            <a:extLst>
              <a:ext uri="{FF2B5EF4-FFF2-40B4-BE49-F238E27FC236}">
                <a16:creationId xmlns:a16="http://schemas.microsoft.com/office/drawing/2014/main" id="{538CE8EF-653A-62EB-3C36-00F8042AE82E}"/>
              </a:ext>
            </a:extLst>
          </p:cNvPr>
          <p:cNvPicPr>
            <a:picLocks noGrp="1" noRot="1" noChangeAspect="1" noMove="1" noResize="1" noEditPoints="1" noAdjustHandles="1" noChangeArrowheads="1" noChangeShapeType="1" noCrop="1"/>
          </p:cNvPicPr>
          <p:nvPr>
            <a:videoFile r:link="rId1"/>
          </p:nvPr>
        </p:nvPicPr>
        <p:blipFill>
          <a:blip r:embed="rId4"/>
          <a:stretch>
            <a:fillRect/>
          </a:stretch>
        </p:blipFill>
        <p:spPr>
          <a:xfrm>
            <a:off x="721858" y="669292"/>
            <a:ext cx="9440278" cy="5333757"/>
          </a:xfrm>
          <a:prstGeom prst="rect">
            <a:avLst/>
          </a:prstGeom>
        </p:spPr>
      </p:pic>
    </p:spTree>
    <p:extLst>
      <p:ext uri="{BB962C8B-B14F-4D97-AF65-F5344CB8AC3E}">
        <p14:creationId xmlns:p14="http://schemas.microsoft.com/office/powerpoint/2010/main" val="254778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B858-6D94-CCB1-2CC4-BEACD9611E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A12992-866A-F517-30B0-B1727E921464}"/>
              </a:ext>
            </a:extLst>
          </p:cNvPr>
          <p:cNvSpPr>
            <a:spLocks noGrp="1"/>
          </p:cNvSpPr>
          <p:nvPr>
            <p:ph type="title"/>
          </p:nvPr>
        </p:nvSpPr>
        <p:spPr>
          <a:xfrm>
            <a:off x="595313" y="1101725"/>
            <a:ext cx="11212512" cy="493713"/>
          </a:xfrm>
        </p:spPr>
        <p:txBody>
          <a:bodyPr/>
          <a:lstStyle/>
          <a:p>
            <a:r>
              <a:rPr lang="en-US" dirty="0"/>
              <a:t>Pause and reflect</a:t>
            </a:r>
            <a:endParaRPr lang="en-US" dirty="0">
              <a:solidFill>
                <a:schemeClr val="tx1"/>
              </a:solidFill>
            </a:endParaRPr>
          </a:p>
        </p:txBody>
      </p:sp>
      <p:sp>
        <p:nvSpPr>
          <p:cNvPr id="2" name="Text Placeholder 6">
            <a:extLst>
              <a:ext uri="{FF2B5EF4-FFF2-40B4-BE49-F238E27FC236}">
                <a16:creationId xmlns:a16="http://schemas.microsoft.com/office/drawing/2014/main" id="{7EE91850-8329-2D95-1020-90A57691460B}"/>
              </a:ext>
            </a:extLst>
          </p:cNvPr>
          <p:cNvSpPr txBox="1">
            <a:spLocks/>
          </p:cNvSpPr>
          <p:nvPr/>
        </p:nvSpPr>
        <p:spPr>
          <a:xfrm>
            <a:off x="587830" y="2243138"/>
            <a:ext cx="9249190" cy="3941255"/>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60000"/>
              </a:lnSpc>
              <a:buFont typeface="Arial" panose="020B0604020202020204" pitchFamily="34" charset="0"/>
              <a:buChar char="•"/>
            </a:pPr>
            <a:r>
              <a:rPr lang="en-US" sz="2900" dirty="0"/>
              <a:t>Without sharing personal details, when did you feel unheard at school?</a:t>
            </a:r>
          </a:p>
          <a:p>
            <a:pPr lvl="0">
              <a:lnSpc>
                <a:spcPct val="160000"/>
              </a:lnSpc>
            </a:pPr>
            <a:endParaRPr lang="en-AU" sz="2900" dirty="0"/>
          </a:p>
          <a:p>
            <a:pPr marL="342900" lvl="0" indent="-342900">
              <a:lnSpc>
                <a:spcPct val="160000"/>
              </a:lnSpc>
              <a:buFont typeface="Arial" panose="020B0604020202020204" pitchFamily="34" charset="0"/>
              <a:buChar char="•"/>
            </a:pPr>
            <a:r>
              <a:rPr lang="en-US" sz="2900" dirty="0"/>
              <a:t>What conditions made speaking possible or difficult?</a:t>
            </a:r>
          </a:p>
          <a:p>
            <a:pPr lvl="0">
              <a:lnSpc>
                <a:spcPct val="160000"/>
              </a:lnSpc>
            </a:pPr>
            <a:endParaRPr lang="en-US" sz="2900" dirty="0"/>
          </a:p>
          <a:p>
            <a:pPr marL="342900" lvl="0" indent="-342900">
              <a:lnSpc>
                <a:spcPct val="160000"/>
              </a:lnSpc>
              <a:buFont typeface="Arial" panose="020B0604020202020204" pitchFamily="34" charset="0"/>
              <a:buChar char="•"/>
            </a:pPr>
            <a:r>
              <a:rPr lang="en-US" sz="2900" dirty="0"/>
              <a:t>What might this suggest about contemporary student voice?</a:t>
            </a:r>
          </a:p>
          <a:p>
            <a:pPr>
              <a:lnSpc>
                <a:spcPct val="160000"/>
              </a:lnSpc>
            </a:pPr>
            <a:endParaRPr lang="en-US" sz="2200" i="1" dirty="0"/>
          </a:p>
          <a:p>
            <a:endParaRPr lang="en-US" i="1" dirty="0"/>
          </a:p>
          <a:p>
            <a:r>
              <a:rPr lang="en-US" sz="1700" i="1" dirty="0"/>
              <a:t>You may pass, pause or step out. Follow local safeguarding procedures. Support details available.</a:t>
            </a:r>
            <a:endParaRPr lang="en-AU" sz="1700" dirty="0"/>
          </a:p>
          <a:p>
            <a:endParaRPr lang="en-US" dirty="0"/>
          </a:p>
        </p:txBody>
      </p:sp>
      <p:pic>
        <p:nvPicPr>
          <p:cNvPr id="5" name="Picture 4">
            <a:extLst>
              <a:ext uri="{FF2B5EF4-FFF2-40B4-BE49-F238E27FC236}">
                <a16:creationId xmlns:a16="http://schemas.microsoft.com/office/drawing/2014/main" id="{9EA29CDF-238A-DA27-D85D-D1E0996041F8}"/>
              </a:ext>
            </a:extLst>
          </p:cNvPr>
          <p:cNvPicPr>
            <a:picLocks noChangeAspect="1"/>
          </p:cNvPicPr>
          <p:nvPr/>
        </p:nvPicPr>
        <p:blipFill>
          <a:blip r:embed="rId2" cstate="print">
            <a:extLst>
              <a:ext uri="{28A0092B-C50C-407E-A947-70E740481C1C}">
                <a14:useLocalDpi xmlns:a14="http://schemas.microsoft.com/office/drawing/2010/main" val="0"/>
              </a:ext>
            </a:extLst>
          </a:blip>
          <a:srcRect l="6567" t="6508" r="3152" b="5067"/>
          <a:stretch>
            <a:fillRect/>
          </a:stretch>
        </p:blipFill>
        <p:spPr>
          <a:xfrm>
            <a:off x="9888312" y="3454835"/>
            <a:ext cx="2126195" cy="3201214"/>
          </a:xfrm>
          <a:prstGeom prst="rect">
            <a:avLst/>
          </a:prstGeom>
          <a:ln w="38100">
            <a:solidFill>
              <a:srgbClr val="E8E3DB"/>
            </a:solidFill>
          </a:ln>
        </p:spPr>
      </p:pic>
      <p:sp>
        <p:nvSpPr>
          <p:cNvPr id="7" name="Text Placeholder 8">
            <a:extLst>
              <a:ext uri="{FF2B5EF4-FFF2-40B4-BE49-F238E27FC236}">
                <a16:creationId xmlns:a16="http://schemas.microsoft.com/office/drawing/2014/main" id="{074A865D-9A8D-C0B3-0266-484967384817}"/>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0228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FC9E-F645-A9BC-3086-057A5F6AD0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F00AAD6-EF9A-3C99-4C69-FBEF7236E3F9}"/>
              </a:ext>
            </a:extLst>
          </p:cNvPr>
          <p:cNvSpPr>
            <a:spLocks noGrp="1"/>
          </p:cNvSpPr>
          <p:nvPr>
            <p:ph type="title"/>
          </p:nvPr>
        </p:nvSpPr>
        <p:spPr>
          <a:xfrm>
            <a:off x="595313" y="1101725"/>
            <a:ext cx="11212512" cy="493713"/>
          </a:xfrm>
        </p:spPr>
        <p:txBody>
          <a:bodyPr/>
          <a:lstStyle/>
          <a:p>
            <a:r>
              <a:rPr lang="en-US" dirty="0"/>
              <a:t>Student voice audit</a:t>
            </a:r>
            <a:endParaRPr lang="en-US" dirty="0">
              <a:solidFill>
                <a:schemeClr val="tx1"/>
              </a:solidFill>
            </a:endParaRPr>
          </a:p>
        </p:txBody>
      </p:sp>
      <p:sp>
        <p:nvSpPr>
          <p:cNvPr id="2" name="Text Placeholder 6">
            <a:extLst>
              <a:ext uri="{FF2B5EF4-FFF2-40B4-BE49-F238E27FC236}">
                <a16:creationId xmlns:a16="http://schemas.microsoft.com/office/drawing/2014/main" id="{EA50AD61-0F51-621F-54C0-1C1AA17FFD87}"/>
              </a:ext>
            </a:extLst>
          </p:cNvPr>
          <p:cNvSpPr txBox="1">
            <a:spLocks/>
          </p:cNvSpPr>
          <p:nvPr/>
        </p:nvSpPr>
        <p:spPr>
          <a:xfrm>
            <a:off x="587829" y="1809549"/>
            <a:ext cx="10874829" cy="4836695"/>
          </a:xfrm>
          <a:prstGeom prst="rect">
            <a:avLst/>
          </a:prstGeom>
        </p:spPr>
        <p:txBody>
          <a:bodyPr vert="horz" lIns="91440" tIns="45720" rIns="91440" bIns="45720" rtlCol="0">
            <a:normAutofit fontScale="4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5000" dirty="0"/>
              <a:t>Rate each area </a:t>
            </a:r>
            <a:r>
              <a:rPr lang="en-US" sz="5000" dirty="0">
                <a:solidFill>
                  <a:schemeClr val="accent1"/>
                </a:solidFill>
              </a:rPr>
              <a:t>High</a:t>
            </a:r>
            <a:r>
              <a:rPr lang="en-US" sz="5000" dirty="0"/>
              <a:t>, </a:t>
            </a:r>
            <a:r>
              <a:rPr lang="en-US" sz="5000" dirty="0">
                <a:solidFill>
                  <a:schemeClr val="accent1"/>
                </a:solidFill>
              </a:rPr>
              <a:t>Medium</a:t>
            </a:r>
            <a:r>
              <a:rPr lang="en-US" sz="5000" dirty="0"/>
              <a:t> or </a:t>
            </a:r>
            <a:r>
              <a:rPr lang="en-US" sz="5000" dirty="0">
                <a:solidFill>
                  <a:schemeClr val="accent1"/>
                </a:solidFill>
              </a:rPr>
              <a:t>Low</a:t>
            </a:r>
            <a:r>
              <a:rPr lang="en-US" sz="5000" dirty="0"/>
              <a:t> based on current evidence, not intention: </a:t>
            </a:r>
          </a:p>
          <a:p>
            <a:pPr marL="342900" indent="-342900">
              <a:lnSpc>
                <a:spcPct val="150000"/>
              </a:lnSpc>
              <a:buFont typeface="Arial" panose="020B0604020202020204" pitchFamily="34" charset="0"/>
              <a:buChar char="•"/>
            </a:pPr>
            <a:r>
              <a:rPr lang="en-US" sz="5000" dirty="0"/>
              <a:t>classroom participation; </a:t>
            </a:r>
          </a:p>
          <a:p>
            <a:pPr marL="342900" indent="-342900">
              <a:lnSpc>
                <a:spcPct val="150000"/>
              </a:lnSpc>
              <a:buFont typeface="Arial" panose="020B0604020202020204" pitchFamily="34" charset="0"/>
              <a:buChar char="•"/>
            </a:pPr>
            <a:r>
              <a:rPr lang="en-US" sz="5000" dirty="0" err="1"/>
              <a:t>behaviour</a:t>
            </a:r>
            <a:r>
              <a:rPr lang="en-US" sz="5000" dirty="0"/>
              <a:t> and restorative processes; </a:t>
            </a:r>
          </a:p>
          <a:p>
            <a:pPr marL="342900" indent="-342900">
              <a:lnSpc>
                <a:spcPct val="150000"/>
              </a:lnSpc>
              <a:buFont typeface="Arial" panose="020B0604020202020204" pitchFamily="34" charset="0"/>
              <a:buChar char="•"/>
            </a:pPr>
            <a:r>
              <a:rPr lang="en-US" sz="5000" dirty="0"/>
              <a:t>wellbeing support; </a:t>
            </a:r>
          </a:p>
          <a:p>
            <a:pPr marL="342900" indent="-342900">
              <a:lnSpc>
                <a:spcPct val="150000"/>
              </a:lnSpc>
              <a:buFont typeface="Arial" panose="020B0604020202020204" pitchFamily="34" charset="0"/>
              <a:buChar char="•"/>
            </a:pPr>
            <a:r>
              <a:rPr lang="en-US" sz="5000" dirty="0"/>
              <a:t>school decisions; </a:t>
            </a:r>
          </a:p>
          <a:p>
            <a:pPr marL="342900" indent="-342900">
              <a:lnSpc>
                <a:spcPct val="150000"/>
              </a:lnSpc>
              <a:buFont typeface="Arial" panose="020B0604020202020204" pitchFamily="34" charset="0"/>
              <a:buChar char="•"/>
            </a:pPr>
            <a:r>
              <a:rPr lang="en-US" sz="5000" dirty="0"/>
              <a:t>curriculum and assessment feedback; </a:t>
            </a:r>
          </a:p>
          <a:p>
            <a:pPr marL="342900" indent="-342900">
              <a:lnSpc>
                <a:spcPct val="150000"/>
              </a:lnSpc>
              <a:buFont typeface="Arial" panose="020B0604020202020204" pitchFamily="34" charset="0"/>
              <a:buChar char="•"/>
            </a:pPr>
            <a:r>
              <a:rPr lang="en-US" sz="5000" dirty="0"/>
              <a:t>digital and online issues; </a:t>
            </a:r>
          </a:p>
          <a:p>
            <a:pPr marL="342900" indent="-342900">
              <a:lnSpc>
                <a:spcPct val="150000"/>
              </a:lnSpc>
              <a:buFont typeface="Arial" panose="020B0604020202020204" pitchFamily="34" charset="0"/>
              <a:buChar char="•"/>
            </a:pPr>
            <a:r>
              <a:rPr lang="en-US" sz="5000" dirty="0"/>
              <a:t>safeguarding and complaints processes.</a:t>
            </a:r>
            <a:endParaRPr lang="en-US" sz="5000" i="1" dirty="0"/>
          </a:p>
          <a:p>
            <a:endParaRPr lang="en-US" sz="3000" i="1" dirty="0"/>
          </a:p>
          <a:p>
            <a:r>
              <a:rPr lang="en-US" sz="3000" i="1" dirty="0"/>
              <a:t>You may pass, pause or step out. Follow local safeguarding procedures. Support details available.</a:t>
            </a:r>
            <a:endParaRPr lang="en-AU" sz="3000" dirty="0"/>
          </a:p>
          <a:p>
            <a:endParaRPr lang="en-US" dirty="0"/>
          </a:p>
        </p:txBody>
      </p:sp>
      <p:pic>
        <p:nvPicPr>
          <p:cNvPr id="5" name="Picture 4">
            <a:extLst>
              <a:ext uri="{FF2B5EF4-FFF2-40B4-BE49-F238E27FC236}">
                <a16:creationId xmlns:a16="http://schemas.microsoft.com/office/drawing/2014/main" id="{0439FC5E-6A5E-7D60-8105-09B5450C307F}"/>
              </a:ext>
            </a:extLst>
          </p:cNvPr>
          <p:cNvPicPr>
            <a:picLocks noChangeAspect="1"/>
          </p:cNvPicPr>
          <p:nvPr/>
        </p:nvPicPr>
        <p:blipFill>
          <a:blip r:embed="rId2"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D454D152-7671-5133-0503-A5497263A8B1}"/>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38011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98811-88E7-F22B-8D41-45E3CE924EA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7829039-286A-8078-8E96-FEDBD394C2C9}"/>
              </a:ext>
            </a:extLst>
          </p:cNvPr>
          <p:cNvSpPr>
            <a:spLocks noGrp="1"/>
          </p:cNvSpPr>
          <p:nvPr>
            <p:ph type="title"/>
          </p:nvPr>
        </p:nvSpPr>
        <p:spPr>
          <a:xfrm>
            <a:off x="595313" y="1101725"/>
            <a:ext cx="11212512" cy="493713"/>
          </a:xfrm>
        </p:spPr>
        <p:txBody>
          <a:bodyPr/>
          <a:lstStyle/>
          <a:p>
            <a:r>
              <a:rPr lang="en-US" dirty="0"/>
              <a:t>Evidence questions</a:t>
            </a:r>
            <a:endParaRPr lang="en-US" dirty="0">
              <a:solidFill>
                <a:schemeClr val="tx1"/>
              </a:solidFill>
            </a:endParaRPr>
          </a:p>
        </p:txBody>
      </p:sp>
      <p:sp>
        <p:nvSpPr>
          <p:cNvPr id="2" name="Text Placeholder 6">
            <a:extLst>
              <a:ext uri="{FF2B5EF4-FFF2-40B4-BE49-F238E27FC236}">
                <a16:creationId xmlns:a16="http://schemas.microsoft.com/office/drawing/2014/main" id="{08898E65-930B-CEE3-31B3-9B62ABEC24DB}"/>
              </a:ext>
            </a:extLst>
          </p:cNvPr>
          <p:cNvSpPr txBox="1">
            <a:spLocks/>
          </p:cNvSpPr>
          <p:nvPr/>
        </p:nvSpPr>
        <p:spPr>
          <a:xfrm>
            <a:off x="587829" y="1838425"/>
            <a:ext cx="10874829" cy="450462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Arial" panose="020B0604020202020204" pitchFamily="34" charset="0"/>
              <a:buChar char="•"/>
            </a:pPr>
            <a:r>
              <a:rPr lang="en-US" sz="2000" dirty="0"/>
              <a:t>How are students invited to contribute?</a:t>
            </a:r>
          </a:p>
          <a:p>
            <a:pPr marL="342900" indent="-342900">
              <a:lnSpc>
                <a:spcPct val="150000"/>
              </a:lnSpc>
              <a:buFont typeface="Arial" panose="020B0604020202020204" pitchFamily="34" charset="0"/>
              <a:buChar char="•"/>
            </a:pPr>
            <a:r>
              <a:rPr lang="en-US" sz="2000" dirty="0"/>
              <a:t>Which students participate most often? Who may be missing?</a:t>
            </a:r>
          </a:p>
          <a:p>
            <a:pPr marL="342900" indent="-342900">
              <a:lnSpc>
                <a:spcPct val="150000"/>
              </a:lnSpc>
              <a:buFont typeface="Arial" panose="020B0604020202020204" pitchFamily="34" charset="0"/>
              <a:buChar char="•"/>
            </a:pPr>
            <a:r>
              <a:rPr lang="en-US" sz="2000" dirty="0"/>
              <a:t>What happens after students speak?</a:t>
            </a:r>
          </a:p>
          <a:p>
            <a:pPr marL="342900" indent="-342900">
              <a:lnSpc>
                <a:spcPct val="150000"/>
              </a:lnSpc>
              <a:buFont typeface="Arial" panose="020B0604020202020204" pitchFamily="34" charset="0"/>
              <a:buChar char="•"/>
            </a:pPr>
            <a:r>
              <a:rPr lang="en-US" sz="2000" dirty="0"/>
              <a:t>How do students know their input was heard?</a:t>
            </a:r>
          </a:p>
          <a:p>
            <a:pPr marL="342900" indent="-342900">
              <a:lnSpc>
                <a:spcPct val="150000"/>
              </a:lnSpc>
              <a:buFont typeface="Arial" panose="020B0604020202020204" pitchFamily="34" charset="0"/>
              <a:buChar char="•"/>
            </a:pPr>
            <a:r>
              <a:rPr lang="en-US" sz="2000" dirty="0"/>
              <a:t>Can students disagree or raise concerns without negative consequences?</a:t>
            </a:r>
          </a:p>
          <a:p>
            <a:endParaRPr lang="en-US" sz="3000" i="1" dirty="0"/>
          </a:p>
          <a:p>
            <a:endParaRPr lang="en-US" sz="3000" i="1" dirty="0"/>
          </a:p>
          <a:p>
            <a:r>
              <a:rPr lang="en-US" sz="1200" i="1" dirty="0"/>
              <a:t>You may pass, pause or step out. Follow local safeguarding procedures. Support details available.</a:t>
            </a:r>
            <a:endParaRPr lang="en-AU" sz="1200" dirty="0"/>
          </a:p>
          <a:p>
            <a:endParaRPr lang="en-US" dirty="0"/>
          </a:p>
        </p:txBody>
      </p:sp>
      <p:pic>
        <p:nvPicPr>
          <p:cNvPr id="5" name="Picture 4">
            <a:extLst>
              <a:ext uri="{FF2B5EF4-FFF2-40B4-BE49-F238E27FC236}">
                <a16:creationId xmlns:a16="http://schemas.microsoft.com/office/drawing/2014/main" id="{88ABB753-7EE4-D501-72DA-0F95262C2947}"/>
              </a:ext>
            </a:extLst>
          </p:cNvPr>
          <p:cNvPicPr>
            <a:picLocks noChangeAspect="1"/>
          </p:cNvPicPr>
          <p:nvPr/>
        </p:nvPicPr>
        <p:blipFill>
          <a:blip r:embed="rId2"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3209C9DD-4B20-71CE-FBE0-A4AD047E9C34}"/>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7744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89621-836E-E3E3-BE50-0AFBA6C3E6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A46CAD-BE0F-D928-1995-2FE00C7DD4BF}"/>
              </a:ext>
            </a:extLst>
          </p:cNvPr>
          <p:cNvSpPr>
            <a:spLocks noGrp="1"/>
          </p:cNvSpPr>
          <p:nvPr>
            <p:ph type="title"/>
          </p:nvPr>
        </p:nvSpPr>
        <p:spPr>
          <a:xfrm>
            <a:off x="595313" y="1101725"/>
            <a:ext cx="11212512" cy="493713"/>
          </a:xfrm>
        </p:spPr>
        <p:txBody>
          <a:bodyPr/>
          <a:lstStyle/>
          <a:p>
            <a:r>
              <a:rPr lang="en-US" dirty="0"/>
              <a:t>Whole – staff synthesis</a:t>
            </a:r>
            <a:endParaRPr lang="en-US" dirty="0">
              <a:solidFill>
                <a:schemeClr val="tx1"/>
              </a:solidFill>
            </a:endParaRPr>
          </a:p>
        </p:txBody>
      </p:sp>
      <p:sp>
        <p:nvSpPr>
          <p:cNvPr id="2" name="Text Placeholder 6">
            <a:extLst>
              <a:ext uri="{FF2B5EF4-FFF2-40B4-BE49-F238E27FC236}">
                <a16:creationId xmlns:a16="http://schemas.microsoft.com/office/drawing/2014/main" id="{478EC0E7-38CC-C46F-620C-742A7B62ADF8}"/>
              </a:ext>
            </a:extLst>
          </p:cNvPr>
          <p:cNvSpPr txBox="1">
            <a:spLocks/>
          </p:cNvSpPr>
          <p:nvPr/>
        </p:nvSpPr>
        <p:spPr>
          <a:xfrm>
            <a:off x="587829" y="224313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70000"/>
              </a:lnSpc>
              <a:buFont typeface="Arial" panose="020B0604020202020204" pitchFamily="34" charset="0"/>
              <a:buChar char="•"/>
            </a:pPr>
            <a:r>
              <a:rPr lang="en-US" sz="2400" dirty="0"/>
              <a:t>Where is student voice strongest?</a:t>
            </a:r>
          </a:p>
          <a:p>
            <a:pPr marL="457200" lvl="0" indent="-457200">
              <a:lnSpc>
                <a:spcPct val="170000"/>
              </a:lnSpc>
              <a:buFont typeface="Arial" panose="020B0604020202020204" pitchFamily="34" charset="0"/>
              <a:buChar char="•"/>
            </a:pPr>
            <a:r>
              <a:rPr lang="en-US" sz="2400" dirty="0"/>
              <a:t>Where might students feel invisible or unable to disagree?</a:t>
            </a:r>
          </a:p>
          <a:p>
            <a:pPr marL="457200" lvl="0" indent="-457200">
              <a:lnSpc>
                <a:spcPct val="170000"/>
              </a:lnSpc>
              <a:buFont typeface="Arial" panose="020B0604020202020204" pitchFamily="34" charset="0"/>
              <a:buChar char="•"/>
            </a:pPr>
            <a:r>
              <a:rPr lang="en-US" sz="2400" dirty="0"/>
              <a:t>What evidence do we need directly from students?</a:t>
            </a:r>
            <a:endParaRPr lang="en-AU" sz="2400" dirty="0"/>
          </a:p>
          <a:p>
            <a:pPr lvl="0"/>
            <a:endParaRPr lang="en-US" sz="2400"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pic>
        <p:nvPicPr>
          <p:cNvPr id="7" name="Picture 6">
            <a:extLst>
              <a:ext uri="{FF2B5EF4-FFF2-40B4-BE49-F238E27FC236}">
                <a16:creationId xmlns:a16="http://schemas.microsoft.com/office/drawing/2014/main" id="{D5827D58-D8E5-058E-6B1E-25A460096C2F}"/>
              </a:ext>
            </a:extLst>
          </p:cNvPr>
          <p:cNvPicPr>
            <a:picLocks noChangeAspect="1"/>
          </p:cNvPicPr>
          <p:nvPr/>
        </p:nvPicPr>
        <p:blipFill>
          <a:blip r:embed="rId2" cstate="print">
            <a:extLst>
              <a:ext uri="{28A0092B-C50C-407E-A947-70E740481C1C}">
                <a14:useLocalDpi xmlns:a14="http://schemas.microsoft.com/office/drawing/2010/main" val="0"/>
              </a:ext>
            </a:extLst>
          </a:blip>
          <a:srcRect l="6790" t="1112" r="2551" b="8254"/>
          <a:stretch>
            <a:fillRect/>
          </a:stretch>
        </p:blipFill>
        <p:spPr>
          <a:xfrm>
            <a:off x="9059505" y="4458101"/>
            <a:ext cx="2891864" cy="2144486"/>
          </a:xfrm>
          <a:prstGeom prst="rect">
            <a:avLst/>
          </a:prstGeom>
          <a:ln w="38100">
            <a:solidFill>
              <a:srgbClr val="E8E3DB"/>
            </a:solidFill>
          </a:ln>
        </p:spPr>
      </p:pic>
      <p:sp>
        <p:nvSpPr>
          <p:cNvPr id="5" name="Text Placeholder 8">
            <a:extLst>
              <a:ext uri="{FF2B5EF4-FFF2-40B4-BE49-F238E27FC236}">
                <a16:creationId xmlns:a16="http://schemas.microsoft.com/office/drawing/2014/main" id="{BFBA0267-DAB7-99DD-F6ED-81A672329B34}"/>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340819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BEE5-68E7-8FAD-0F93-4CA3DB8D77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F6F90A-1E95-6579-F358-248AD44EFED8}"/>
              </a:ext>
            </a:extLst>
          </p:cNvPr>
          <p:cNvSpPr>
            <a:spLocks noGrp="1"/>
          </p:cNvSpPr>
          <p:nvPr>
            <p:ph type="title"/>
          </p:nvPr>
        </p:nvSpPr>
        <p:spPr>
          <a:xfrm>
            <a:off x="595313" y="1101725"/>
            <a:ext cx="11212512" cy="493713"/>
          </a:xfrm>
        </p:spPr>
        <p:txBody>
          <a:bodyPr/>
          <a:lstStyle/>
          <a:p>
            <a:r>
              <a:rPr lang="en-US" dirty="0"/>
              <a:t>The 1% shift</a:t>
            </a:r>
            <a:endParaRPr lang="en-US" dirty="0">
              <a:solidFill>
                <a:schemeClr val="tx1"/>
              </a:solidFill>
            </a:endParaRPr>
          </a:p>
        </p:txBody>
      </p:sp>
      <p:sp>
        <p:nvSpPr>
          <p:cNvPr id="2" name="Text Placeholder 6">
            <a:extLst>
              <a:ext uri="{FF2B5EF4-FFF2-40B4-BE49-F238E27FC236}">
                <a16:creationId xmlns:a16="http://schemas.microsoft.com/office/drawing/2014/main" id="{264D000D-6909-CFA0-DD63-362DA95C450C}"/>
              </a:ext>
            </a:extLst>
          </p:cNvPr>
          <p:cNvSpPr txBox="1">
            <a:spLocks/>
          </p:cNvSpPr>
          <p:nvPr/>
        </p:nvSpPr>
        <p:spPr>
          <a:xfrm>
            <a:off x="501202" y="2435192"/>
            <a:ext cx="10874829" cy="3321083"/>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900" i="1" dirty="0"/>
              <a:t>One way I will more intentionally invite student voice is…</a:t>
            </a:r>
          </a:p>
          <a:p>
            <a:endParaRPr lang="en-US" sz="1300" i="1" dirty="0"/>
          </a:p>
          <a:p>
            <a:endParaRPr lang="en-US" sz="1300" i="1" dirty="0"/>
          </a:p>
          <a:p>
            <a:endParaRPr lang="en-US" sz="1300" i="1" dirty="0"/>
          </a:p>
          <a:p>
            <a:endParaRPr lang="en-US" sz="1300" i="1" dirty="0"/>
          </a:p>
          <a:p>
            <a:endParaRPr lang="en-US" sz="1300" i="1" dirty="0"/>
          </a:p>
          <a:p>
            <a:endParaRPr lang="en-US" sz="1300" i="1" dirty="0"/>
          </a:p>
          <a:p>
            <a:endParaRPr lang="en-US" sz="1300" i="1" dirty="0"/>
          </a:p>
          <a:p>
            <a:endParaRPr lang="en-US" sz="1300" i="1" dirty="0"/>
          </a:p>
          <a:p>
            <a:endParaRPr lang="en-US" sz="1300" i="1" dirty="0"/>
          </a:p>
          <a:p>
            <a:endParaRPr lang="en-US" sz="1300" i="1" dirty="0"/>
          </a:p>
          <a:p>
            <a:endParaRPr lang="en-US" sz="1300" i="1" dirty="0"/>
          </a:p>
          <a:p>
            <a:endParaRPr lang="en-US" sz="1300" i="1" dirty="0"/>
          </a:p>
          <a:p>
            <a:r>
              <a:rPr lang="en-US" sz="1700" i="1" dirty="0"/>
              <a:t>You may pass, pause or step out. Follow local safeguarding procedures. Support details available</a:t>
            </a:r>
            <a:r>
              <a:rPr lang="en-US" sz="1200" i="1" dirty="0"/>
              <a:t>.</a:t>
            </a:r>
            <a:endParaRPr lang="en-AU" sz="1200" dirty="0"/>
          </a:p>
          <a:p>
            <a:endParaRPr lang="en-US" dirty="0"/>
          </a:p>
        </p:txBody>
      </p:sp>
      <p:pic>
        <p:nvPicPr>
          <p:cNvPr id="9" name="Picture 8">
            <a:extLst>
              <a:ext uri="{FF2B5EF4-FFF2-40B4-BE49-F238E27FC236}">
                <a16:creationId xmlns:a16="http://schemas.microsoft.com/office/drawing/2014/main" id="{05FF81E5-A672-9AA6-84F5-7BC38A8986FA}"/>
              </a:ext>
            </a:extLst>
          </p:cNvPr>
          <p:cNvPicPr>
            <a:picLocks noChangeAspect="1"/>
          </p:cNvPicPr>
          <p:nvPr/>
        </p:nvPicPr>
        <p:blipFill>
          <a:blip r:embed="rId2" cstate="print">
            <a:extLst>
              <a:ext uri="{28A0092B-C50C-407E-A947-70E740481C1C}">
                <a14:useLocalDpi xmlns:a14="http://schemas.microsoft.com/office/drawing/2010/main" val="0"/>
              </a:ext>
            </a:extLst>
          </a:blip>
          <a:srcRect l="10681" t="23601" r="19224" b="2349"/>
          <a:stretch>
            <a:fillRect/>
          </a:stretch>
        </p:blipFill>
        <p:spPr>
          <a:xfrm>
            <a:off x="8321166" y="3792354"/>
            <a:ext cx="3658220" cy="2849079"/>
          </a:xfrm>
          <a:prstGeom prst="rect">
            <a:avLst/>
          </a:prstGeom>
          <a:ln w="38100">
            <a:solidFill>
              <a:srgbClr val="E8E3DB"/>
            </a:solidFill>
          </a:ln>
        </p:spPr>
      </p:pic>
      <p:sp>
        <p:nvSpPr>
          <p:cNvPr id="5" name="Text Placeholder 8">
            <a:extLst>
              <a:ext uri="{FF2B5EF4-FFF2-40B4-BE49-F238E27FC236}">
                <a16:creationId xmlns:a16="http://schemas.microsoft.com/office/drawing/2014/main" id="{7DC2F755-B19C-3BB4-4E62-76E93E5F1629}"/>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26715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U Presentation - Widescreen">
  <a:themeElements>
    <a:clrScheme name="Custom 8">
      <a:dk1>
        <a:srgbClr val="3C1053"/>
      </a:dk1>
      <a:lt1>
        <a:srgbClr val="FFFFFF"/>
      </a:lt1>
      <a:dk2>
        <a:srgbClr val="3C1053"/>
      </a:dk2>
      <a:lt2>
        <a:srgbClr val="E8E3DB"/>
      </a:lt2>
      <a:accent1>
        <a:srgbClr val="F2120C"/>
      </a:accent1>
      <a:accent2>
        <a:srgbClr val="3D3935"/>
      </a:accent2>
      <a:accent3>
        <a:srgbClr val="8C857B"/>
      </a:accent3>
      <a:accent4>
        <a:srgbClr val="3C1053"/>
      </a:accent4>
      <a:accent5>
        <a:srgbClr val="E8E3DB"/>
      </a:accent5>
      <a:accent6>
        <a:srgbClr val="70AD47"/>
      </a:accent6>
      <a:hlink>
        <a:srgbClr val="F1110C"/>
      </a:hlink>
      <a:folHlink>
        <a:srgbClr val="954F72"/>
      </a:folHlink>
    </a:clrScheme>
    <a:fontScheme name="Custom 2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err="1" smtClean="0">
            <a:solidFill>
              <a:srgbClr val="3D3935"/>
            </a:solidFill>
          </a:defRPr>
        </a:defPPr>
      </a:lstStyle>
    </a:txDef>
  </a:objectDefaults>
  <a:extraClrSchemeLst/>
  <a:extLst>
    <a:ext uri="{05A4C25C-085E-4340-85A3-A5531E510DB2}">
      <thm15:themeFamily xmlns:thm15="http://schemas.microsoft.com/office/thememl/2012/main" name="PPT_Template_16_9_V3.potx" id="{E16E94E0-B844-4464-890E-114F7D70A7EC}" vid="{EAE2E05C-B78E-4561-B400-5F547E6F35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C38BB92B29DCD449C62137B38887BDD" ma:contentTypeVersion="19" ma:contentTypeDescription="Create a new document." ma:contentTypeScope="" ma:versionID="84a48fa54512e26ca49ba1aaf0a63b18">
  <xsd:schema xmlns:xsd="http://www.w3.org/2001/XMLSchema" xmlns:xs="http://www.w3.org/2001/XMLSchema" xmlns:p="http://schemas.microsoft.com/office/2006/metadata/properties" xmlns:ns1="http://schemas.microsoft.com/sharepoint/v3" xmlns:ns2="92383c2a-4b51-4e70-be94-0a219804abd0" xmlns:ns3="b1cbcf89-73aa-47f7-8cc4-16bc7dd7931a" targetNamespace="http://schemas.microsoft.com/office/2006/metadata/properties" ma:root="true" ma:fieldsID="474d7b3d655c7fedca0fc3bdc750f6ac" ns1:_="" ns2:_="" ns3:_="">
    <xsd:import namespace="http://schemas.microsoft.com/sharepoint/v3"/>
    <xsd:import namespace="92383c2a-4b51-4e70-be94-0a219804abd0"/>
    <xsd:import namespace="b1cbcf89-73aa-47f7-8cc4-16bc7dd7931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MediaServiceSearchProperties" minOccurs="0"/>
                <xsd:element ref="ns2:_Flow_SignoffStatu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383c2a-4b51-4e70-be94-0a219804ab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64f789d-2acb-4c58-b00e-16cf419ecee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cbcf89-73aa-47f7-8cc4-16bc7dd7931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1161f68-5d37-4ebd-8c31-cb2258341c26}" ma:internalName="TaxCatchAll" ma:showField="CatchAllData" ma:web="b1cbcf89-73aa-47f7-8cc4-16bc7dd7931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Flow_SignoffStatus xmlns="92383c2a-4b51-4e70-be94-0a219804abd0" xsi:nil="true"/>
    <TaxCatchAll xmlns="b1cbcf89-73aa-47f7-8cc4-16bc7dd7931a" xsi:nil="true"/>
    <_ip_UnifiedCompliancePolicyProperties xmlns="http://schemas.microsoft.com/sharepoint/v3" xsi:nil="true"/>
    <lcf76f155ced4ddcb4097134ff3c332f xmlns="92383c2a-4b51-4e70-be94-0a219804ab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55CA76F-D833-4A94-8712-42A44EF63722}">
  <ds:schemaRefs>
    <ds:schemaRef ds:uri="http://schemas.microsoft.com/sharepoint/v3/contenttype/forms"/>
  </ds:schemaRefs>
</ds:datastoreItem>
</file>

<file path=customXml/itemProps2.xml><?xml version="1.0" encoding="utf-8"?>
<ds:datastoreItem xmlns:ds="http://schemas.openxmlformats.org/officeDocument/2006/customXml" ds:itemID="{AFC72EA2-8D6D-4334-BE3B-EC8330DDD0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2383c2a-4b51-4e70-be94-0a219804abd0"/>
    <ds:schemaRef ds:uri="b1cbcf89-73aa-47f7-8cc4-16bc7dd793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BF8B7FF-5679-4310-BBCF-BEB73C05F83D}">
  <ds:schemaRefs>
    <ds:schemaRef ds:uri="http://schemas.microsoft.com/sharepoint/v3"/>
    <ds:schemaRef ds:uri="http://schemas.microsoft.com/office/2006/documentManagement/types"/>
    <ds:schemaRef ds:uri="http://purl.org/dc/terms/"/>
    <ds:schemaRef ds:uri="http://schemas.microsoft.com/office/infopath/2007/PartnerControls"/>
    <ds:schemaRef ds:uri="http://purl.org/dc/elements/1.1/"/>
    <ds:schemaRef ds:uri="http://purl.org/dc/dcmitype/"/>
    <ds:schemaRef ds:uri="http://schemas.openxmlformats.org/package/2006/metadata/core-properties"/>
    <ds:schemaRef ds:uri="b1cbcf89-73aa-47f7-8cc4-16bc7dd7931a"/>
    <ds:schemaRef ds:uri="92383c2a-4b51-4e70-be94-0a219804abd0"/>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2f7fd7ce-c8c7-42d6-b4fd-303940a2d1a6}" enabled="1" method="Standard" siteId="{5158d332-5412-4647-952f-144d3b3441c1}" removed="0"/>
</clbl:labelList>
</file>

<file path=docProps/app.xml><?xml version="1.0" encoding="utf-8"?>
<Properties xmlns="http://schemas.openxmlformats.org/officeDocument/2006/extended-properties" xmlns:vt="http://schemas.openxmlformats.org/officeDocument/2006/docPropsVTypes">
  <Template>PPT_Template_16_9_V3.potx</Template>
  <TotalTime>1184</TotalTime>
  <Words>936</Words>
  <Application>Microsoft Office PowerPoint</Application>
  <PresentationFormat>Widescreen</PresentationFormat>
  <Paragraphs>139</Paragraphs>
  <Slides>13</Slides>
  <Notes>7</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Arial</vt:lpstr>
      <vt:lpstr>Calibri</vt:lpstr>
      <vt:lpstr>Courier New</vt:lpstr>
      <vt:lpstr>ACU Presentation - Widescreen</vt:lpstr>
      <vt:lpstr>think-cell Slide</vt:lpstr>
      <vt:lpstr>Created for Respectful Relationships</vt:lpstr>
      <vt:lpstr>PowerPoint Presentation</vt:lpstr>
      <vt:lpstr>Welcome and participation choices</vt:lpstr>
      <vt:lpstr>Group agreements </vt:lpstr>
      <vt:lpstr>Sensitive content warning &amp; supports </vt:lpstr>
      <vt:lpstr>Session outcome</vt:lpstr>
      <vt:lpstr>Our core question</vt:lpstr>
      <vt:lpstr>Watch the video</vt:lpstr>
      <vt:lpstr>Pause and reflect</vt:lpstr>
      <vt:lpstr>Student voice audit</vt:lpstr>
      <vt:lpstr>Evidence questions</vt:lpstr>
      <vt:lpstr>Whole – staff synthesis</vt:lpstr>
      <vt:lpstr>The 1% shift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 Presentation</dc:title>
  <dc:subject/>
  <dc:creator>Husnen Rupani;Simone.Byrnes@acu.edu.au</dc:creator>
  <cp:keywords/>
  <dc:description/>
  <cp:lastModifiedBy>Maria Battaglia</cp:lastModifiedBy>
  <cp:revision>144</cp:revision>
  <dcterms:created xsi:type="dcterms:W3CDTF">2017-05-11T09:33:32Z</dcterms:created>
  <dcterms:modified xsi:type="dcterms:W3CDTF">2026-11-02T05:35:50Z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0x010100EC38BB92B29DCD449C62137B38887BDD</vt:lpwstr>
  </property>
  <property fmtid="{D5CDD505-2E9C-101B-9397-08002B2CF9AE}" pid="3" name="Order">
    <vt:r8>109200</vt:r8>
  </property>
  <property fmtid="{D5CDD505-2E9C-101B-9397-08002B2CF9AE}" pid="4" name="MediaServiceImageTags">
    <vt:lpwstr/>
  </property>
</Properties>
</file>